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706" r:id="rId4"/>
    <p:sldMasterId id="2147483718" r:id="rId5"/>
    <p:sldMasterId id="2147483742" r:id="rId6"/>
    <p:sldMasterId id="2147483766" r:id="rId7"/>
    <p:sldMasterId id="2147484324" r:id="rId8"/>
    <p:sldMasterId id="2147484469" r:id="rId9"/>
    <p:sldMasterId id="2147484493" r:id="rId10"/>
    <p:sldMasterId id="2147484529" r:id="rId11"/>
    <p:sldMasterId id="2147484541" r:id="rId12"/>
    <p:sldMasterId id="2147484553" r:id="rId13"/>
    <p:sldMasterId id="2147484589" r:id="rId14"/>
    <p:sldMasterId id="2147484601" r:id="rId15"/>
    <p:sldMasterId id="2147484613" r:id="rId16"/>
    <p:sldMasterId id="2147484625" r:id="rId17"/>
    <p:sldMasterId id="2147484637" r:id="rId18"/>
  </p:sldMasterIdLst>
  <p:notesMasterIdLst>
    <p:notesMasterId r:id="rId166"/>
  </p:notesMasterIdLst>
  <p:handoutMasterIdLst>
    <p:handoutMasterId r:id="rId167"/>
  </p:handoutMasterIdLst>
  <p:sldIdLst>
    <p:sldId id="454" r:id="rId19"/>
    <p:sldId id="348" r:id="rId20"/>
    <p:sldId id="298" r:id="rId21"/>
    <p:sldId id="612" r:id="rId22"/>
    <p:sldId id="299" r:id="rId23"/>
    <p:sldId id="300" r:id="rId24"/>
    <p:sldId id="660" r:id="rId25"/>
    <p:sldId id="661" r:id="rId26"/>
    <p:sldId id="662" r:id="rId27"/>
    <p:sldId id="663" r:id="rId28"/>
    <p:sldId id="664" r:id="rId29"/>
    <p:sldId id="665" r:id="rId30"/>
    <p:sldId id="666" r:id="rId31"/>
    <p:sldId id="667" r:id="rId32"/>
    <p:sldId id="668" r:id="rId33"/>
    <p:sldId id="669" r:id="rId34"/>
    <p:sldId id="670" r:id="rId35"/>
    <p:sldId id="671" r:id="rId36"/>
    <p:sldId id="672" r:id="rId37"/>
    <p:sldId id="308" r:id="rId38"/>
    <p:sldId id="349" r:id="rId39"/>
    <p:sldId id="324" r:id="rId40"/>
    <p:sldId id="350" r:id="rId41"/>
    <p:sldId id="529" r:id="rId42"/>
    <p:sldId id="530" r:id="rId43"/>
    <p:sldId id="531" r:id="rId44"/>
    <p:sldId id="532" r:id="rId45"/>
    <p:sldId id="533" r:id="rId46"/>
    <p:sldId id="534" r:id="rId47"/>
    <p:sldId id="535" r:id="rId48"/>
    <p:sldId id="536" r:id="rId49"/>
    <p:sldId id="455" r:id="rId50"/>
    <p:sldId id="456" r:id="rId51"/>
    <p:sldId id="457" r:id="rId52"/>
    <p:sldId id="520" r:id="rId53"/>
    <p:sldId id="458" r:id="rId54"/>
    <p:sldId id="415" r:id="rId55"/>
    <p:sldId id="459" r:id="rId56"/>
    <p:sldId id="542" r:id="rId57"/>
    <p:sldId id="543" r:id="rId58"/>
    <p:sldId id="554" r:id="rId59"/>
    <p:sldId id="544" r:id="rId60"/>
    <p:sldId id="545" r:id="rId61"/>
    <p:sldId id="546" r:id="rId62"/>
    <p:sldId id="547" r:id="rId63"/>
    <p:sldId id="548" r:id="rId64"/>
    <p:sldId id="549" r:id="rId65"/>
    <p:sldId id="550" r:id="rId66"/>
    <p:sldId id="551" r:id="rId67"/>
    <p:sldId id="552" r:id="rId68"/>
    <p:sldId id="553" r:id="rId69"/>
    <p:sldId id="325" r:id="rId70"/>
    <p:sldId id="465" r:id="rId71"/>
    <p:sldId id="361" r:id="rId72"/>
    <p:sldId id="362" r:id="rId73"/>
    <p:sldId id="658" r:id="rId74"/>
    <p:sldId id="673" r:id="rId75"/>
    <p:sldId id="674" r:id="rId76"/>
    <p:sldId id="675" r:id="rId77"/>
    <p:sldId id="676" r:id="rId78"/>
    <p:sldId id="677" r:id="rId79"/>
    <p:sldId id="678" r:id="rId80"/>
    <p:sldId id="679" r:id="rId81"/>
    <p:sldId id="680" r:id="rId82"/>
    <p:sldId id="681" r:id="rId83"/>
    <p:sldId id="682" r:id="rId84"/>
    <p:sldId id="683" r:id="rId85"/>
    <p:sldId id="684" r:id="rId86"/>
    <p:sldId id="685" r:id="rId87"/>
    <p:sldId id="686" r:id="rId88"/>
    <p:sldId id="687" r:id="rId89"/>
    <p:sldId id="688" r:id="rId90"/>
    <p:sldId id="689" r:id="rId91"/>
    <p:sldId id="690" r:id="rId92"/>
    <p:sldId id="691" r:id="rId93"/>
    <p:sldId id="692" r:id="rId94"/>
    <p:sldId id="693" r:id="rId95"/>
    <p:sldId id="694" r:id="rId96"/>
    <p:sldId id="695" r:id="rId97"/>
    <p:sldId id="696" r:id="rId98"/>
    <p:sldId id="697" r:id="rId99"/>
    <p:sldId id="698" r:id="rId100"/>
    <p:sldId id="699" r:id="rId101"/>
    <p:sldId id="700" r:id="rId102"/>
    <p:sldId id="701" r:id="rId103"/>
    <p:sldId id="702" r:id="rId104"/>
    <p:sldId id="703" r:id="rId105"/>
    <p:sldId id="704" r:id="rId106"/>
    <p:sldId id="705" r:id="rId107"/>
    <p:sldId id="706" r:id="rId108"/>
    <p:sldId id="707" r:id="rId109"/>
    <p:sldId id="708" r:id="rId110"/>
    <p:sldId id="709" r:id="rId111"/>
    <p:sldId id="710" r:id="rId112"/>
    <p:sldId id="711" r:id="rId113"/>
    <p:sldId id="712" r:id="rId114"/>
    <p:sldId id="713" r:id="rId115"/>
    <p:sldId id="714" r:id="rId116"/>
    <p:sldId id="715" r:id="rId117"/>
    <p:sldId id="716" r:id="rId118"/>
    <p:sldId id="717" r:id="rId119"/>
    <p:sldId id="718" r:id="rId120"/>
    <p:sldId id="719" r:id="rId121"/>
    <p:sldId id="720" r:id="rId122"/>
    <p:sldId id="721" r:id="rId123"/>
    <p:sldId id="722" r:id="rId124"/>
    <p:sldId id="723" r:id="rId125"/>
    <p:sldId id="724" r:id="rId126"/>
    <p:sldId id="725" r:id="rId127"/>
    <p:sldId id="726" r:id="rId128"/>
    <p:sldId id="727" r:id="rId129"/>
    <p:sldId id="728" r:id="rId130"/>
    <p:sldId id="729" r:id="rId131"/>
    <p:sldId id="730" r:id="rId132"/>
    <p:sldId id="731" r:id="rId133"/>
    <p:sldId id="732" r:id="rId134"/>
    <p:sldId id="733" r:id="rId135"/>
    <p:sldId id="734" r:id="rId136"/>
    <p:sldId id="735" r:id="rId137"/>
    <p:sldId id="736" r:id="rId138"/>
    <p:sldId id="737" r:id="rId139"/>
    <p:sldId id="738" r:id="rId140"/>
    <p:sldId id="739" r:id="rId141"/>
    <p:sldId id="740" r:id="rId142"/>
    <p:sldId id="394" r:id="rId143"/>
    <p:sldId id="741" r:id="rId144"/>
    <p:sldId id="396" r:id="rId145"/>
    <p:sldId id="592" r:id="rId146"/>
    <p:sldId id="593" r:id="rId147"/>
    <p:sldId id="594" r:id="rId148"/>
    <p:sldId id="595" r:id="rId149"/>
    <p:sldId id="596" r:id="rId150"/>
    <p:sldId id="597" r:id="rId151"/>
    <p:sldId id="598" r:id="rId152"/>
    <p:sldId id="599" r:id="rId153"/>
    <p:sldId id="600" r:id="rId154"/>
    <p:sldId id="601" r:id="rId155"/>
    <p:sldId id="602" r:id="rId156"/>
    <p:sldId id="603" r:id="rId157"/>
    <p:sldId id="604" r:id="rId158"/>
    <p:sldId id="605" r:id="rId159"/>
    <p:sldId id="606" r:id="rId160"/>
    <p:sldId id="607" r:id="rId161"/>
    <p:sldId id="608" r:id="rId162"/>
    <p:sldId id="609" r:id="rId163"/>
    <p:sldId id="610" r:id="rId164"/>
    <p:sldId id="611" r:id="rId165"/>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99"/>
    <a:srgbClr val="146606"/>
    <a:srgbClr val="00B0F0"/>
    <a:srgbClr val="F8F8F8"/>
    <a:srgbClr val="24B30A"/>
    <a:srgbClr val="0033CC"/>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79" autoAdjust="0"/>
    <p:restoredTop sz="90929"/>
  </p:normalViewPr>
  <p:slideViewPr>
    <p:cSldViewPr>
      <p:cViewPr>
        <p:scale>
          <a:sx n="90" d="100"/>
          <a:sy n="90" d="100"/>
        </p:scale>
        <p:origin x="-2136" y="-6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70"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slide" Target="slides/slide146.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charset="0"/>
                <a:cs typeface="+mn-cs"/>
              </a:defRPr>
            </a:lvl1pPr>
          </a:lstStyle>
          <a:p>
            <a:pPr>
              <a:defRPr/>
            </a:pPr>
            <a:fld id="{E10EF17B-5E83-407C-B4F5-E04C6BDCAE22}" type="datetimeFigureOut">
              <a:rPr lang="it-IT"/>
              <a:pPr>
                <a:defRPr/>
              </a:pPr>
              <a:t>06/03/2015</a:t>
            </a:fld>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charset="0"/>
                <a:cs typeface="+mn-cs"/>
              </a:defRPr>
            </a:lvl1pPr>
          </a:lstStyle>
          <a:p>
            <a:pPr>
              <a:defRPr/>
            </a:pPr>
            <a:fld id="{9D188E55-9A0A-4CCF-8468-CCA0E4D46AF4}" type="slidenum">
              <a:rPr lang="it-IT"/>
              <a:pPr>
                <a:defRPr/>
              </a:pPr>
              <a:t>‹N›</a:t>
            </a:fld>
            <a:endParaRPr lang="it-IT"/>
          </a:p>
        </p:txBody>
      </p:sp>
    </p:spTree>
    <p:extLst>
      <p:ext uri="{BB962C8B-B14F-4D97-AF65-F5344CB8AC3E}">
        <p14:creationId xmlns:p14="http://schemas.microsoft.com/office/powerpoint/2010/main" val="1009299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it-IT"/>
          </a:p>
        </p:txBody>
      </p:sp>
      <p:sp>
        <p:nvSpPr>
          <p:cNvPr id="1269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4AD6005C-E9A7-437F-900A-CD017F6C957E}" type="slidenum">
              <a:rPr lang="it-IT"/>
              <a:pPr>
                <a:defRPr/>
              </a:pPr>
              <a:t>‹N›</a:t>
            </a:fld>
            <a:endParaRPr lang="it-IT"/>
          </a:p>
        </p:txBody>
      </p:sp>
    </p:spTree>
    <p:extLst>
      <p:ext uri="{BB962C8B-B14F-4D97-AF65-F5344CB8AC3E}">
        <p14:creationId xmlns:p14="http://schemas.microsoft.com/office/powerpoint/2010/main" val="21175859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40FB560C-4B45-453F-A2DA-1CCC0FBD9473}" type="slidenum">
              <a:rPr lang="it-IT" smtClean="0">
                <a:latin typeface="Times" pitchFamily="18" charset="0"/>
              </a:rPr>
              <a:pPr>
                <a:defRPr/>
              </a:pPr>
              <a:t>1</a:t>
            </a:fld>
            <a:endParaRPr lang="it-IT" smtClean="0">
              <a:latin typeface="Times"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1FAC65B8-6D8F-4089-8C80-E2454DBD4187}" type="slidenum">
              <a:rPr lang="it-IT" smtClean="0">
                <a:latin typeface="Times" pitchFamily="18" charset="0"/>
              </a:rPr>
              <a:pPr>
                <a:defRPr/>
              </a:pPr>
              <a:t>32</a:t>
            </a:fld>
            <a:endParaRPr lang="it-IT" smtClean="0">
              <a:latin typeface="Times"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E9C24ED5-0493-42DC-A7CE-18595B765E61}" type="slidenum">
              <a:rPr lang="it-IT" smtClean="0">
                <a:latin typeface="Times" pitchFamily="18" charset="0"/>
              </a:rPr>
              <a:pPr>
                <a:defRPr/>
              </a:pPr>
              <a:t>33</a:t>
            </a:fld>
            <a:endParaRPr lang="it-IT" smtClean="0">
              <a:latin typeface="Times"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7B78E9FC-7309-4E08-A7FC-887F28C061E7}" type="slidenum">
              <a:rPr lang="it-IT" smtClean="0">
                <a:latin typeface="Times" pitchFamily="18" charset="0"/>
              </a:rPr>
              <a:pPr>
                <a:defRPr/>
              </a:pPr>
              <a:t>34</a:t>
            </a:fld>
            <a:endParaRPr lang="it-IT" smtClean="0">
              <a:latin typeface="Times"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E4D8A500-BF83-4831-B09A-925C044C0C5B}" type="slidenum">
              <a:rPr lang="it-IT" smtClean="0">
                <a:latin typeface="Times" pitchFamily="18" charset="0"/>
              </a:rPr>
              <a:pPr>
                <a:defRPr/>
              </a:pPr>
              <a:t>36</a:t>
            </a:fld>
            <a:endParaRPr lang="it-IT" smtClean="0">
              <a:latin typeface="Times"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2.xml"/><Relationship Id="rId5" Type="http://schemas.openxmlformats.org/officeDocument/2006/relationships/tags" Target="../tags/tag10.xml"/><Relationship Id="rId4" Type="http://schemas.openxmlformats.org/officeDocument/2006/relationships/tags" Target="../tags/tag9.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2.xml"/><Relationship Id="rId5" Type="http://schemas.openxmlformats.org/officeDocument/2006/relationships/tags" Target="../tags/tag15.xml"/><Relationship Id="rId4" Type="http://schemas.openxmlformats.org/officeDocument/2006/relationships/tags" Target="../tags/tag14.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2.xml"/><Relationship Id="rId5" Type="http://schemas.openxmlformats.org/officeDocument/2006/relationships/tags" Target="../tags/tag20.xml"/><Relationship Id="rId4" Type="http://schemas.openxmlformats.org/officeDocument/2006/relationships/tags" Target="../tags/tag19.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2.xml"/><Relationship Id="rId4" Type="http://schemas.openxmlformats.org/officeDocument/2006/relationships/tags" Target="../tags/tag38.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2.xml"/><Relationship Id="rId5" Type="http://schemas.openxmlformats.org/officeDocument/2006/relationships/tags" Target="../tags/tag58.xml"/><Relationship Id="rId4" Type="http://schemas.openxmlformats.org/officeDocument/2006/relationships/tags" Target="../tags/tag57.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2.xml"/><Relationship Id="rId5" Type="http://schemas.openxmlformats.org/officeDocument/2006/relationships/tags" Target="../tags/tag63.xml"/><Relationship Id="rId4" Type="http://schemas.openxmlformats.org/officeDocument/2006/relationships/tags" Target="../tags/tag62.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3.xml"/><Relationship Id="rId5" Type="http://schemas.openxmlformats.org/officeDocument/2006/relationships/tags" Target="../tags/tag73.xml"/><Relationship Id="rId4" Type="http://schemas.openxmlformats.org/officeDocument/2006/relationships/tags" Target="../tags/tag72.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3.xml"/><Relationship Id="rId5" Type="http://schemas.openxmlformats.org/officeDocument/2006/relationships/tags" Target="../tags/tag78.xml"/><Relationship Id="rId4" Type="http://schemas.openxmlformats.org/officeDocument/2006/relationships/tags" Target="../tags/tag77.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13.xml"/><Relationship Id="rId5" Type="http://schemas.openxmlformats.org/officeDocument/2006/relationships/tags" Target="../tags/tag83.xml"/><Relationship Id="rId4" Type="http://schemas.openxmlformats.org/officeDocument/2006/relationships/tags" Target="../tags/tag82.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13.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37.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3.xml"/><Relationship Id="rId4" Type="http://schemas.openxmlformats.org/officeDocument/2006/relationships/tags" Target="../tags/tag101.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13.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13.xml"/><Relationship Id="rId5" Type="http://schemas.openxmlformats.org/officeDocument/2006/relationships/tags" Target="../tags/tag121.xml"/><Relationship Id="rId4" Type="http://schemas.openxmlformats.org/officeDocument/2006/relationships/tags" Target="../tags/tag120.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13.xml"/><Relationship Id="rId5" Type="http://schemas.openxmlformats.org/officeDocument/2006/relationships/tags" Target="../tags/tag126.xml"/><Relationship Id="rId4" Type="http://schemas.openxmlformats.org/officeDocument/2006/relationships/tags" Target="../tags/tag125.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14.xml"/><Relationship Id="rId5" Type="http://schemas.openxmlformats.org/officeDocument/2006/relationships/tags" Target="../tags/tag136.xml"/><Relationship Id="rId4" Type="http://schemas.openxmlformats.org/officeDocument/2006/relationships/tags" Target="../tags/tag135.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14.xml"/><Relationship Id="rId5" Type="http://schemas.openxmlformats.org/officeDocument/2006/relationships/tags" Target="../tags/tag141.xml"/><Relationship Id="rId4" Type="http://schemas.openxmlformats.org/officeDocument/2006/relationships/tags" Target="../tags/tag140.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14.xml"/><Relationship Id="rId5" Type="http://schemas.openxmlformats.org/officeDocument/2006/relationships/tags" Target="../tags/tag146.xml"/><Relationship Id="rId4" Type="http://schemas.openxmlformats.org/officeDocument/2006/relationships/tags" Target="../tags/tag145.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14.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slideMaster" Target="../slideMasters/slideMaster14.xml"/><Relationship Id="rId4" Type="http://schemas.openxmlformats.org/officeDocument/2006/relationships/tags" Target="../tags/tag16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slideMaster" Target="../slideMasters/slideMaster14.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slideMaster" Target="../slideMasters/slideMaster14.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Master" Target="../slideMasters/slideMaster14.xml"/><Relationship Id="rId5" Type="http://schemas.openxmlformats.org/officeDocument/2006/relationships/tags" Target="../tags/tag184.xml"/><Relationship Id="rId4" Type="http://schemas.openxmlformats.org/officeDocument/2006/relationships/tags" Target="../tags/tag183.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14.xml"/><Relationship Id="rId5" Type="http://schemas.openxmlformats.org/officeDocument/2006/relationships/tags" Target="../tags/tag189.xml"/><Relationship Id="rId4" Type="http://schemas.openxmlformats.org/officeDocument/2006/relationships/tags" Target="../tags/tag18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E397C54-8DC2-43F0-BAEA-5984CEE413C5}" type="slidenum">
              <a:rPr lang="ca-ES"/>
              <a:pPr>
                <a:defRPr/>
              </a:pPr>
              <a:t>‹N›</a:t>
            </a:fld>
            <a:endParaRPr lang="ca-ES"/>
          </a:p>
        </p:txBody>
      </p:sp>
    </p:spTree>
    <p:extLst>
      <p:ext uri="{BB962C8B-B14F-4D97-AF65-F5344CB8AC3E}">
        <p14:creationId xmlns:p14="http://schemas.microsoft.com/office/powerpoint/2010/main" val="371787860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B0D5B4D-81E8-4EE1-888F-91A1E17D4DDC}" type="slidenum">
              <a:rPr lang="ca-ES"/>
              <a:pPr>
                <a:defRPr/>
              </a:pPr>
              <a:t>‹N›</a:t>
            </a:fld>
            <a:endParaRPr lang="ca-ES"/>
          </a:p>
        </p:txBody>
      </p:sp>
    </p:spTree>
    <p:extLst>
      <p:ext uri="{BB962C8B-B14F-4D97-AF65-F5344CB8AC3E}">
        <p14:creationId xmlns:p14="http://schemas.microsoft.com/office/powerpoint/2010/main" val="1457120892"/>
      </p:ext>
    </p:extLst>
  </p:cSld>
  <p:clrMapOvr>
    <a:masterClrMapping/>
  </p:clrMapOvr>
  <p:transition spd="slow">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17714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39348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57107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48222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875095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5865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30155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1591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37078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7807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F471DD1-6CB4-4907-BCED-FCC1684DDA45}" type="slidenum">
              <a:rPr lang="ca-ES"/>
              <a:pPr>
                <a:defRPr/>
              </a:pPr>
              <a:t>‹N›</a:t>
            </a:fld>
            <a:endParaRPr lang="ca-ES"/>
          </a:p>
        </p:txBody>
      </p:sp>
    </p:spTree>
    <p:extLst>
      <p:ext uri="{BB962C8B-B14F-4D97-AF65-F5344CB8AC3E}">
        <p14:creationId xmlns:p14="http://schemas.microsoft.com/office/powerpoint/2010/main" val="167319041"/>
      </p:ext>
    </p:extLst>
  </p:cSld>
  <p:clrMapOvr>
    <a:masterClrMapping/>
  </p:clrMapOvr>
  <p:transition spd="slow">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A6D44-0E1E-4CC8-9965-0F60F1156495}" type="datetimeFigureOut">
              <a:rPr lang="it-IT" smtClean="0">
                <a:solidFill>
                  <a:prstClr val="black">
                    <a:tint val="75000"/>
                  </a:prstClr>
                </a:solidFill>
              </a: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4CC4336-A391-40BB-8860-0C1A7F1049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1900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C96DFA-7951-4744-AA8C-82084EC4246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381541196"/>
      </p:ext>
    </p:extLst>
  </p:cSld>
  <p:clrMapOvr>
    <a:masterClrMapping/>
  </p:clrMapOvr>
  <p:transition spd="slow">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AE73E-1F4B-424E-A566-296EBDE68D1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549810568"/>
      </p:ext>
    </p:extLst>
  </p:cSld>
  <p:clrMapOvr>
    <a:masterClrMapping/>
  </p:clrMapOvr>
  <p:transition spd="slow">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9FDA9D-1CE7-4AB2-B20F-7C657684DF9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638333406"/>
      </p:ext>
    </p:extLst>
  </p:cSld>
  <p:clrMapOvr>
    <a:masterClrMapping/>
  </p:clrMapOvr>
  <p:transition spd="slow">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27B429-8C05-41BB-9467-75544528685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75612324"/>
      </p:ext>
    </p:extLst>
  </p:cSld>
  <p:clrMapOvr>
    <a:masterClrMapping/>
  </p:clrMapOvr>
  <p:transition spd="slow">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163412-CDB0-4DC9-A54E-DF04C92FDDB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1760682"/>
      </p:ext>
    </p:extLst>
  </p:cSld>
  <p:clrMapOvr>
    <a:masterClrMapping/>
  </p:clrMapOvr>
  <p:transition spd="slow">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8BB89D-BC6C-4D63-BFFF-00A9375582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204618292"/>
      </p:ext>
    </p:extLst>
  </p:cSld>
  <p:clrMapOvr>
    <a:masterClrMapping/>
  </p:clrMapOvr>
  <p:transition spd="slow">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50A1F-C177-4C60-9E81-78A4E2885EC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655629863"/>
      </p:ext>
    </p:extLst>
  </p:cSld>
  <p:clrMapOvr>
    <a:masterClrMapping/>
  </p:clrMapOvr>
  <p:transition spd="slow">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4C18D-6503-4A78-AC63-7F88DB9ACD0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868525371"/>
      </p:ext>
    </p:extLst>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BBBA8-704E-4E33-A1E0-0CAEC6243E1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34318429"/>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8042B08-085D-499C-8D16-43E1C2EC7067}" type="slidenum">
              <a:rPr lang="ca-ES"/>
              <a:pPr>
                <a:defRPr/>
              </a:pPr>
              <a:t>‹N›</a:t>
            </a:fld>
            <a:endParaRPr lang="ca-ES"/>
          </a:p>
        </p:txBody>
      </p:sp>
    </p:spTree>
    <p:extLst>
      <p:ext uri="{BB962C8B-B14F-4D97-AF65-F5344CB8AC3E}">
        <p14:creationId xmlns:p14="http://schemas.microsoft.com/office/powerpoint/2010/main" val="39063701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22F75C-0BA1-4CFD-B009-78BBA7FE859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56320265"/>
      </p:ext>
    </p:extLst>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5EAE85-2D3B-4335-BB3A-61130D0E0C6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467298742"/>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BD0B697-34D6-4A08-8385-216CFE453364}"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E5A73FD-2278-4C54-B364-73039AC16F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589135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661BBEA-203D-4363-9C85-7600CC074AEF}"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B818F33-5A9A-4633-BB81-D702845205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14074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76F60BBB-AF5B-49C9-8AEB-AEF49FEDDC00}"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DB7C52F-AC52-4E14-B57E-FF61BC149D4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433655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5CBBC8A6-C7BD-48ED-ADDB-A706A45ECE45}"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ACA0AD1-6745-4524-A2EA-2399C312FEC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017811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AA7A18A5-4E41-477D-96BA-BA1561E83BEF}"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5D8263B-3903-4FD0-91C8-B45AD9AE80C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745536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23454A5E-7E66-4AE6-9636-570498B6055D}"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D039D532-8594-4C0D-BF2E-AF355B1A0A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589326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3CDEF22D-2213-4630-A5D6-1C0C917B3C2D}"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30E46B4B-0B61-481A-B0B4-74FD9D02B16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361629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4C9932C-9E50-44E1-8983-9E73A3D2E83C}"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848F9D1-B0C1-4D6C-A640-5A5DD6E78AD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8354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45A91FE-2184-46FC-B8D0-0D0E6274A94D}" type="slidenum">
              <a:rPr lang="ca-ES"/>
              <a:pPr>
                <a:defRPr/>
              </a:pPr>
              <a:t>‹N›</a:t>
            </a:fld>
            <a:endParaRPr lang="ca-ES"/>
          </a:p>
        </p:txBody>
      </p:sp>
    </p:spTree>
    <p:extLst>
      <p:ext uri="{BB962C8B-B14F-4D97-AF65-F5344CB8AC3E}">
        <p14:creationId xmlns:p14="http://schemas.microsoft.com/office/powerpoint/2010/main" val="40404409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178038FE-9600-4B62-8D60-EA34BED3ECE1}"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BFC93F4-5483-48D7-943A-EFBC9460FC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667390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BD47263-BD2E-439D-BA7C-CFB0C04914B6}"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AC663A4-38D4-4246-BB86-F149892AD38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60931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B655792D-45D5-4F53-8751-53E9FFA514B1}"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B9EBC92-95FB-4CBC-9FC3-A2650D5B11C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919824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7603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04145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699820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566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123984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100366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80204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389FC01-B297-4FAB-A554-6D196DBCBCE4}" type="slidenum">
              <a:rPr lang="ca-ES"/>
              <a:pPr>
                <a:defRPr/>
              </a:pPr>
              <a:t>‹N›</a:t>
            </a:fld>
            <a:endParaRPr lang="ca-ES"/>
          </a:p>
        </p:txBody>
      </p:sp>
    </p:spTree>
    <p:extLst>
      <p:ext uri="{BB962C8B-B14F-4D97-AF65-F5344CB8AC3E}">
        <p14:creationId xmlns:p14="http://schemas.microsoft.com/office/powerpoint/2010/main" val="1462735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53920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5554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01764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99864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ACA6B2A-F330-4A00-B9C8-3BC4A47B3064}"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F9AD91D-CB76-47D0-A48C-32AC86E8A4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684075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D9E99CC-77AE-48D2-BDCA-AEA7F60D3D16}"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7389ED09-7195-4154-B702-00F2A66443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093895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8BB4D967-9FD8-4294-AC31-83E4E527EE3D}"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855EB20-1D06-4907-8E0B-56C08897ECA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45080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5B025CFF-3DF8-4896-BA29-EFF2770B03C9}"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66B4573-D99B-4FD2-922E-3B0C3FA774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090130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ACB4FA29-C011-44B4-B578-915B654E8A8B}"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7020301C-CAF4-4772-989C-1BC77320EC9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19077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605E6212-3546-4CC6-9AD6-33ACBACBD29F}"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92912F2-CC22-4BEF-9531-88990515C6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1953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4142ADA-7760-403A-9675-17171C411516}" type="slidenum">
              <a:rPr lang="ca-ES"/>
              <a:pPr>
                <a:defRPr/>
              </a:pPr>
              <a:t>‹N›</a:t>
            </a:fld>
            <a:endParaRPr lang="ca-ES"/>
          </a:p>
        </p:txBody>
      </p:sp>
    </p:spTree>
    <p:extLst>
      <p:ext uri="{BB962C8B-B14F-4D97-AF65-F5344CB8AC3E}">
        <p14:creationId xmlns:p14="http://schemas.microsoft.com/office/powerpoint/2010/main" val="33267821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E42BB27-3C1C-4269-82B0-3514003EC038}"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57427C7C-E586-48B8-B0FB-5788B4A7783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852317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EBE1FC11-DB37-4917-991B-4AC7A07E43A3}"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F837E9E-1E12-4F55-9F4C-1BFBFCDCC16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01482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CF3ADEC-9D54-449D-81CA-29723FD54EDA}"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73A06F5-F1A3-4D06-91D3-13CA674544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85998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9EC1B1D1-E8F4-45D3-BCE9-555840CD3AD3}"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DB24E00C-48A1-4F9C-BFD6-DAF30011F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574143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88331AE-9C59-429B-A1CB-275DD869DB8E}"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F042A5E-771E-488C-9D5B-E1111DAFBA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115737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E9C50C-0CD3-4958-AF53-6160CE28892E}"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E8B9B0C-5229-4B8C-8683-4A9FCF14002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1843227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53B6CA-B2EA-4A78-A253-92DEEBC3854F}"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90CE003-F8C8-4F37-8BCC-8429C86397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8427311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BC6CF8-5882-4C85-8D3C-685DAB3C7B22}"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6A8212C-29BC-4DBB-859B-753A9A38E3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5561274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47EAD3B-C542-4231-A5A9-137E4188CB05}"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509532B-827D-4185-AC96-19C709F6268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417363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48BF12B-34F2-4411-A485-AFDE70CCE1E7}"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5C9A3C6-9CBC-427B-9A10-D893E71420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513076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A4351E4-5D63-4CD5-BE4D-A695163E46E5}" type="slidenum">
              <a:rPr lang="ca-ES"/>
              <a:pPr>
                <a:defRPr/>
              </a:pPr>
              <a:t>‹N›</a:t>
            </a:fld>
            <a:endParaRPr lang="ca-ES"/>
          </a:p>
        </p:txBody>
      </p:sp>
    </p:spTree>
    <p:extLst>
      <p:ext uri="{BB962C8B-B14F-4D97-AF65-F5344CB8AC3E}">
        <p14:creationId xmlns:p14="http://schemas.microsoft.com/office/powerpoint/2010/main" val="19421204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D8D4D5A-4F89-46D1-8F23-BCE9AF6374A2}"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8BC92601-237C-457F-BE02-E26129C48D0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4410232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D38949-7E3E-4886-98A8-727FEF5D9514}"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5AD8427-D8C9-4CDD-814D-9BB4135CBA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6308586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94F15A-34FC-402E-A580-F0822CDE216C}"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F0BC374-41E1-46E8-9495-283F0C1FB7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1716989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4AA58-25F5-47A2-8BE2-6BB58935EF36}"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F7CEE58B-1438-4EAC-9E41-559A8A4F24A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3534916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7996363-8CE7-49EE-8E95-0A2D881FF719}"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D45B29E-173F-4201-BBEF-2461FAD7DB6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5134509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DA0A3-53ED-4B22-A66E-2E7BC8530761}"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A4B790D-829C-4A1B-A078-796A5248BF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12638883"/>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504688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230585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459273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9574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040DE16-52CB-4E83-AB0D-E3719DA05271}" type="slidenum">
              <a:rPr lang="ca-ES"/>
              <a:pPr>
                <a:defRPr/>
              </a:pPr>
              <a:t>‹N›</a:t>
            </a:fld>
            <a:endParaRPr lang="ca-ES"/>
          </a:p>
        </p:txBody>
      </p:sp>
    </p:spTree>
    <p:extLst>
      <p:ext uri="{BB962C8B-B14F-4D97-AF65-F5344CB8AC3E}">
        <p14:creationId xmlns:p14="http://schemas.microsoft.com/office/powerpoint/2010/main" val="3773384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28463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875133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309677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568945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770118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564305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337694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192947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76582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3035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7074D7B-12A6-4243-B9D6-DF07E3FB62B6}" type="slidenum">
              <a:rPr lang="ca-ES"/>
              <a:pPr>
                <a:defRPr/>
              </a:pPr>
              <a:t>‹N›</a:t>
            </a:fld>
            <a:endParaRPr lang="ca-ES"/>
          </a:p>
        </p:txBody>
      </p:sp>
    </p:spTree>
    <p:extLst>
      <p:ext uri="{BB962C8B-B14F-4D97-AF65-F5344CB8AC3E}">
        <p14:creationId xmlns:p14="http://schemas.microsoft.com/office/powerpoint/2010/main" val="32036935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917542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673067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1739878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5114771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0327839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57175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020623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037523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67C072F-5E9E-4A3F-AEA5-66AE5BEA19AD}"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FC76A20-AEC1-49F6-A3CA-7843625C9E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307308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53AD927-A4CF-4F02-B91B-C88036D8BE3B}"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9B9DBBE-7E4A-4B6A-BA7D-359D73C933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43785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C11F91E-CBC2-4C64-8D6D-5DB964E831AB}" type="slidenum">
              <a:rPr lang="ca-ES"/>
              <a:pPr>
                <a:defRPr/>
              </a:pPr>
              <a:t>‹N›</a:t>
            </a:fld>
            <a:endParaRPr lang="ca-ES"/>
          </a:p>
        </p:txBody>
      </p:sp>
    </p:spTree>
    <p:extLst>
      <p:ext uri="{BB962C8B-B14F-4D97-AF65-F5344CB8AC3E}">
        <p14:creationId xmlns:p14="http://schemas.microsoft.com/office/powerpoint/2010/main" val="346732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D11D8ED-9A61-4925-A254-F2B84B3DFCA0}"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48323A2-EED2-4ED0-9E08-22D39C262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97063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6891A06-0748-4BBE-8371-E62EE146D806}"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F9B7F63-9E23-42B0-AAD1-DF6FD09C71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710321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79D5E8C-DFB5-4203-877D-55D7AB76CEC6}" type="datetimeFigureOut">
              <a:rPr lang="it-IT">
                <a:solidFill>
                  <a:prstClr val="black">
                    <a:tint val="75000"/>
                  </a:prstClr>
                </a:solidFill>
              </a:rPr>
              <a:pPr>
                <a:defRPr/>
              </a:pPr>
              <a:t>06/03/2015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299A53C0-EA37-4024-913E-70E6D394054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823077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327D53C-D929-4794-9D21-D587326F930F}" type="datetimeFigureOut">
              <a:rPr lang="it-IT">
                <a:solidFill>
                  <a:prstClr val="black">
                    <a:tint val="75000"/>
                  </a:prstClr>
                </a:solidFill>
              </a:rPr>
              <a:pPr>
                <a:defRPr/>
              </a:pPr>
              <a:t>06/03/2015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E041F5A-AAFB-4666-8433-23CE0D8C02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85814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E30F666-AC65-4D80-AE59-2C3F1475C819}" type="datetimeFigureOut">
              <a:rPr lang="it-IT">
                <a:solidFill>
                  <a:prstClr val="black">
                    <a:tint val="75000"/>
                  </a:prstClr>
                </a:solidFill>
              </a:rPr>
              <a:pPr>
                <a:defRPr/>
              </a:pPr>
              <a:t>06/03/2015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1823E28-4676-4338-9BFB-B9001E730B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892386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F43D41-FAC3-4B3E-8FA7-A179FF7B5DD5}"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54B9450-677C-49AB-B98B-6625806D1F0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70750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D5EB8E0-8ADD-4393-B173-C2324629F8E5}" type="datetimeFigureOut">
              <a:rPr lang="it-IT">
                <a:solidFill>
                  <a:prstClr val="black">
                    <a:tint val="75000"/>
                  </a:prstClr>
                </a:solidFill>
              </a:rPr>
              <a:pPr>
                <a:defRPr/>
              </a:pPr>
              <a:t>06/03/2015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FDE9052B-3835-43FF-90E3-96762EAAD95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021668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235BFF-5003-4A72-84D0-E95524D2A1D3}"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ADA63B5-7430-46A3-9824-2700A016CEC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704303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214B45-C6CD-4F92-B59C-8E3F228164A3}"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7397314-1A5B-41A1-BCFF-5FAEA397A8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6889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23EEFE5-4010-45C8-AABB-A13A34DDBBF7}" type="slidenum">
              <a:rPr lang="ca-ES"/>
              <a:pPr>
                <a:defRPr/>
              </a:pPr>
              <a:t>‹N›</a:t>
            </a:fld>
            <a:endParaRPr lang="ca-ES"/>
          </a:p>
        </p:txBody>
      </p:sp>
    </p:spTree>
    <p:extLst>
      <p:ext uri="{BB962C8B-B14F-4D97-AF65-F5344CB8AC3E}">
        <p14:creationId xmlns:p14="http://schemas.microsoft.com/office/powerpoint/2010/main" val="3304706988"/>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CCEB83F-B795-4B36-9F51-4920A57EE300}" type="slidenum">
              <a:rPr lang="ca-ES"/>
              <a:pPr>
                <a:defRPr/>
              </a:pPr>
              <a:t>‹N›</a:t>
            </a:fld>
            <a:endParaRPr lang="ca-ES"/>
          </a:p>
        </p:txBody>
      </p:sp>
    </p:spTree>
    <p:extLst>
      <p:ext uri="{BB962C8B-B14F-4D97-AF65-F5344CB8AC3E}">
        <p14:creationId xmlns:p14="http://schemas.microsoft.com/office/powerpoint/2010/main" val="108615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D799589-E0EA-40F3-9D41-BEE209202529}" type="slidenum">
              <a:rPr lang="ca-ES"/>
              <a:pPr>
                <a:defRPr/>
              </a:pPr>
              <a:t>‹N›</a:t>
            </a:fld>
            <a:endParaRPr lang="ca-ES"/>
          </a:p>
        </p:txBody>
      </p:sp>
    </p:spTree>
    <p:extLst>
      <p:ext uri="{BB962C8B-B14F-4D97-AF65-F5344CB8AC3E}">
        <p14:creationId xmlns:p14="http://schemas.microsoft.com/office/powerpoint/2010/main" val="3027123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A8BB496-D869-478A-9B0C-10BCA663DA59}" type="slidenum">
              <a:rPr lang="ca-ES"/>
              <a:pPr>
                <a:defRPr/>
              </a:pPr>
              <a:t>‹N›</a:t>
            </a:fld>
            <a:endParaRPr lang="ca-ES"/>
          </a:p>
        </p:txBody>
      </p:sp>
    </p:spTree>
    <p:extLst>
      <p:ext uri="{BB962C8B-B14F-4D97-AF65-F5344CB8AC3E}">
        <p14:creationId xmlns:p14="http://schemas.microsoft.com/office/powerpoint/2010/main" val="3425556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CD7C131-49A9-4EE4-A319-23E6452E7D9D}" type="slidenum">
              <a:rPr lang="ca-ES"/>
              <a:pPr>
                <a:defRPr/>
              </a:pPr>
              <a:t>‹N›</a:t>
            </a:fld>
            <a:endParaRPr lang="ca-ES"/>
          </a:p>
        </p:txBody>
      </p:sp>
    </p:spTree>
    <p:extLst>
      <p:ext uri="{BB962C8B-B14F-4D97-AF65-F5344CB8AC3E}">
        <p14:creationId xmlns:p14="http://schemas.microsoft.com/office/powerpoint/2010/main" val="3976070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3B2E8BA-6E8E-4A49-AA1B-44AF3532C93F}" type="slidenum">
              <a:rPr lang="ca-ES"/>
              <a:pPr>
                <a:defRPr/>
              </a:pPr>
              <a:t>‹N›</a:t>
            </a:fld>
            <a:endParaRPr lang="ca-ES"/>
          </a:p>
        </p:txBody>
      </p:sp>
    </p:spTree>
    <p:extLst>
      <p:ext uri="{BB962C8B-B14F-4D97-AF65-F5344CB8AC3E}">
        <p14:creationId xmlns:p14="http://schemas.microsoft.com/office/powerpoint/2010/main" val="1961377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08F722F-074F-4AFC-B8F5-3A4085EEC934}" type="slidenum">
              <a:rPr lang="ca-ES"/>
              <a:pPr>
                <a:defRPr/>
              </a:pPr>
              <a:t>‹N›</a:t>
            </a:fld>
            <a:endParaRPr lang="ca-ES"/>
          </a:p>
        </p:txBody>
      </p:sp>
    </p:spTree>
    <p:extLst>
      <p:ext uri="{BB962C8B-B14F-4D97-AF65-F5344CB8AC3E}">
        <p14:creationId xmlns:p14="http://schemas.microsoft.com/office/powerpoint/2010/main" val="339895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0C6100E-0EF3-41F4-9474-EF23DE19B7B0}" type="slidenum">
              <a:rPr lang="ca-ES"/>
              <a:pPr>
                <a:defRPr/>
              </a:pPr>
              <a:t>‹N›</a:t>
            </a:fld>
            <a:endParaRPr lang="ca-ES"/>
          </a:p>
        </p:txBody>
      </p:sp>
    </p:spTree>
    <p:extLst>
      <p:ext uri="{BB962C8B-B14F-4D97-AF65-F5344CB8AC3E}">
        <p14:creationId xmlns:p14="http://schemas.microsoft.com/office/powerpoint/2010/main" val="9739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3803EF8-448E-4F4A-83D4-E5CAD3434B6E}" type="slidenum">
              <a:rPr lang="ca-ES"/>
              <a:pPr>
                <a:defRPr/>
              </a:pPr>
              <a:t>‹N›</a:t>
            </a:fld>
            <a:endParaRPr lang="ca-ES"/>
          </a:p>
        </p:txBody>
      </p:sp>
    </p:spTree>
    <p:extLst>
      <p:ext uri="{BB962C8B-B14F-4D97-AF65-F5344CB8AC3E}">
        <p14:creationId xmlns:p14="http://schemas.microsoft.com/office/powerpoint/2010/main" val="1334252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467E497-19EC-4C32-A74A-572B7E8F29A8}" type="slidenum">
              <a:rPr lang="ca-ES"/>
              <a:pPr>
                <a:defRPr/>
              </a:pPr>
              <a:t>‹N›</a:t>
            </a:fld>
            <a:endParaRPr lang="ca-ES"/>
          </a:p>
        </p:txBody>
      </p:sp>
    </p:spTree>
    <p:extLst>
      <p:ext uri="{BB962C8B-B14F-4D97-AF65-F5344CB8AC3E}">
        <p14:creationId xmlns:p14="http://schemas.microsoft.com/office/powerpoint/2010/main" val="65829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A508B26-2969-43C3-A4F5-FC014F66E0A4}" type="slidenum">
              <a:rPr lang="ca-ES"/>
              <a:pPr>
                <a:defRPr/>
              </a:pPr>
              <a:t>‹N›</a:t>
            </a:fld>
            <a:endParaRPr lang="ca-ES"/>
          </a:p>
        </p:txBody>
      </p:sp>
    </p:spTree>
    <p:extLst>
      <p:ext uri="{BB962C8B-B14F-4D97-AF65-F5344CB8AC3E}">
        <p14:creationId xmlns:p14="http://schemas.microsoft.com/office/powerpoint/2010/main" val="232074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030C27-C7D6-48C7-A517-D63DF45AFA74}" type="slidenum">
              <a:rPr lang="ca-ES"/>
              <a:pPr>
                <a:defRPr/>
              </a:pPr>
              <a:t>‹N›</a:t>
            </a:fld>
            <a:endParaRPr lang="ca-ES"/>
          </a:p>
        </p:txBody>
      </p:sp>
    </p:spTree>
    <p:extLst>
      <p:ext uri="{BB962C8B-B14F-4D97-AF65-F5344CB8AC3E}">
        <p14:creationId xmlns:p14="http://schemas.microsoft.com/office/powerpoint/2010/main" val="3832440592"/>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E9CCDF6-CD85-4B62-A26E-38592C69DD95}" type="slidenum">
              <a:rPr lang="ca-ES"/>
              <a:pPr>
                <a:defRPr/>
              </a:pPr>
              <a:t>‹N›</a:t>
            </a:fld>
            <a:endParaRPr lang="ca-ES"/>
          </a:p>
        </p:txBody>
      </p:sp>
    </p:spTree>
    <p:extLst>
      <p:ext uri="{BB962C8B-B14F-4D97-AF65-F5344CB8AC3E}">
        <p14:creationId xmlns:p14="http://schemas.microsoft.com/office/powerpoint/2010/main" val="4228083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86ED52D-CE32-46DA-BF9C-9D2C778287A0}" type="slidenum">
              <a:rPr lang="ca-ES"/>
              <a:pPr>
                <a:defRPr/>
              </a:pPr>
              <a:t>‹N›</a:t>
            </a:fld>
            <a:endParaRPr lang="ca-ES"/>
          </a:p>
        </p:txBody>
      </p:sp>
    </p:spTree>
    <p:extLst>
      <p:ext uri="{BB962C8B-B14F-4D97-AF65-F5344CB8AC3E}">
        <p14:creationId xmlns:p14="http://schemas.microsoft.com/office/powerpoint/2010/main" val="308996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BEB3C20-EACA-45AB-898C-5B253F067D21}" type="slidenum">
              <a:rPr lang="ca-ES"/>
              <a:pPr>
                <a:defRPr/>
              </a:pPr>
              <a:t>‹N›</a:t>
            </a:fld>
            <a:endParaRPr lang="ca-ES"/>
          </a:p>
        </p:txBody>
      </p:sp>
    </p:spTree>
    <p:extLst>
      <p:ext uri="{BB962C8B-B14F-4D97-AF65-F5344CB8AC3E}">
        <p14:creationId xmlns:p14="http://schemas.microsoft.com/office/powerpoint/2010/main" val="14200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C0DAC4C-F688-475C-A9AA-78066AF05EA6}" type="slidenum">
              <a:rPr lang="ca-ES"/>
              <a:pPr>
                <a:defRPr/>
              </a:pPr>
              <a:t>‹N›</a:t>
            </a:fld>
            <a:endParaRPr lang="ca-ES"/>
          </a:p>
        </p:txBody>
      </p:sp>
    </p:spTree>
    <p:extLst>
      <p:ext uri="{BB962C8B-B14F-4D97-AF65-F5344CB8AC3E}">
        <p14:creationId xmlns:p14="http://schemas.microsoft.com/office/powerpoint/2010/main" val="1090545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F367172-1126-4053-869D-B1CF9D8AB340}"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92AB3FE-24DE-46B0-9474-1E6ADA96EEFB}" type="slidenum">
              <a:rPr lang="it-IT"/>
              <a:pPr>
                <a:defRPr/>
              </a:pPr>
              <a:t>‹N›</a:t>
            </a:fld>
            <a:endParaRPr lang="it-IT"/>
          </a:p>
        </p:txBody>
      </p:sp>
    </p:spTree>
    <p:extLst>
      <p:ext uri="{BB962C8B-B14F-4D97-AF65-F5344CB8AC3E}">
        <p14:creationId xmlns:p14="http://schemas.microsoft.com/office/powerpoint/2010/main" val="17269210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88BAFA7-2EEF-4EE4-8745-44887529A939}"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3FC6F6-8403-4C04-A3DD-8013D89EDB8A}" type="slidenum">
              <a:rPr lang="it-IT"/>
              <a:pPr>
                <a:defRPr/>
              </a:pPr>
              <a:t>‹N›</a:t>
            </a:fld>
            <a:endParaRPr lang="it-IT"/>
          </a:p>
        </p:txBody>
      </p:sp>
    </p:spTree>
    <p:extLst>
      <p:ext uri="{BB962C8B-B14F-4D97-AF65-F5344CB8AC3E}">
        <p14:creationId xmlns:p14="http://schemas.microsoft.com/office/powerpoint/2010/main" val="349943204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E822FAE-FAF7-49B8-82B5-FBB19D429EF4}"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8EF0C4C-8553-4B35-ABA7-B8B6C9BA52AB}" type="slidenum">
              <a:rPr lang="it-IT"/>
              <a:pPr>
                <a:defRPr/>
              </a:pPr>
              <a:t>‹N›</a:t>
            </a:fld>
            <a:endParaRPr lang="it-IT"/>
          </a:p>
        </p:txBody>
      </p:sp>
    </p:spTree>
    <p:extLst>
      <p:ext uri="{BB962C8B-B14F-4D97-AF65-F5344CB8AC3E}">
        <p14:creationId xmlns:p14="http://schemas.microsoft.com/office/powerpoint/2010/main" val="286112731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375A75-FA37-4A70-962D-01EE798067C0}"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E8E945-9695-46DA-B39C-94BAF4D22110}" type="slidenum">
              <a:rPr lang="it-IT"/>
              <a:pPr>
                <a:defRPr/>
              </a:pPr>
              <a:t>‹N›</a:t>
            </a:fld>
            <a:endParaRPr lang="it-IT"/>
          </a:p>
        </p:txBody>
      </p:sp>
    </p:spTree>
    <p:extLst>
      <p:ext uri="{BB962C8B-B14F-4D97-AF65-F5344CB8AC3E}">
        <p14:creationId xmlns:p14="http://schemas.microsoft.com/office/powerpoint/2010/main" val="122333577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CD6F0E9-45D4-4E78-A078-00265E14DF02}" type="datetimeFigureOut">
              <a:rPr lang="it-IT"/>
              <a:pPr>
                <a:defRPr/>
              </a:pPr>
              <a:t>06/03/2015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EAF9B15-F703-48B1-A1B0-261AE08DE8B0}" type="slidenum">
              <a:rPr lang="it-IT"/>
              <a:pPr>
                <a:defRPr/>
              </a:pPr>
              <a:t>‹N›</a:t>
            </a:fld>
            <a:endParaRPr lang="it-IT"/>
          </a:p>
        </p:txBody>
      </p:sp>
    </p:spTree>
    <p:extLst>
      <p:ext uri="{BB962C8B-B14F-4D97-AF65-F5344CB8AC3E}">
        <p14:creationId xmlns:p14="http://schemas.microsoft.com/office/powerpoint/2010/main" val="269244290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5E89F1F-2B9F-4ADD-8E6C-658F45CD752B}" type="datetimeFigureOut">
              <a:rPr lang="it-IT"/>
              <a:pPr>
                <a:defRPr/>
              </a:pPr>
              <a:t>06/03/2015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1C13B7C-BF91-4C18-B74F-E28C56FC0D2C}" type="slidenum">
              <a:rPr lang="it-IT"/>
              <a:pPr>
                <a:defRPr/>
              </a:pPr>
              <a:t>‹N›</a:t>
            </a:fld>
            <a:endParaRPr lang="it-IT"/>
          </a:p>
        </p:txBody>
      </p:sp>
    </p:spTree>
    <p:extLst>
      <p:ext uri="{BB962C8B-B14F-4D97-AF65-F5344CB8AC3E}">
        <p14:creationId xmlns:p14="http://schemas.microsoft.com/office/powerpoint/2010/main" val="25553817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1BFF462-E55D-43C8-97AE-CFBDE24D6A6F}" type="slidenum">
              <a:rPr lang="ca-ES"/>
              <a:pPr>
                <a:defRPr/>
              </a:pPr>
              <a:t>‹N›</a:t>
            </a:fld>
            <a:endParaRPr lang="ca-ES"/>
          </a:p>
        </p:txBody>
      </p:sp>
    </p:spTree>
    <p:extLst>
      <p:ext uri="{BB962C8B-B14F-4D97-AF65-F5344CB8AC3E}">
        <p14:creationId xmlns:p14="http://schemas.microsoft.com/office/powerpoint/2010/main" val="2710816595"/>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F332019-D2CA-4204-BC64-4550F0680286}" type="datetimeFigureOut">
              <a:rPr lang="it-IT"/>
              <a:pPr>
                <a:defRPr/>
              </a:pPr>
              <a:t>06/03/2015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D58D3E0-5CB1-45D8-AC53-B7ED88A0B705}" type="slidenum">
              <a:rPr lang="it-IT"/>
              <a:pPr>
                <a:defRPr/>
              </a:pPr>
              <a:t>‹N›</a:t>
            </a:fld>
            <a:endParaRPr lang="it-IT"/>
          </a:p>
        </p:txBody>
      </p:sp>
    </p:spTree>
    <p:extLst>
      <p:ext uri="{BB962C8B-B14F-4D97-AF65-F5344CB8AC3E}">
        <p14:creationId xmlns:p14="http://schemas.microsoft.com/office/powerpoint/2010/main" val="307478505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4FF7ACF-B232-4DC8-B060-637E3B423423}"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8F592D1-001A-4704-9527-B79A407FF02F}" type="slidenum">
              <a:rPr lang="it-IT"/>
              <a:pPr>
                <a:defRPr/>
              </a:pPr>
              <a:t>‹N›</a:t>
            </a:fld>
            <a:endParaRPr lang="it-IT"/>
          </a:p>
        </p:txBody>
      </p:sp>
    </p:spTree>
    <p:extLst>
      <p:ext uri="{BB962C8B-B14F-4D97-AF65-F5344CB8AC3E}">
        <p14:creationId xmlns:p14="http://schemas.microsoft.com/office/powerpoint/2010/main" val="280932865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D3E621-6F19-47AC-B307-EE5C1A874837}"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8BF9249-E937-4E55-91FA-232410A92FEA}" type="slidenum">
              <a:rPr lang="it-IT"/>
              <a:pPr>
                <a:defRPr/>
              </a:pPr>
              <a:t>‹N›</a:t>
            </a:fld>
            <a:endParaRPr lang="it-IT"/>
          </a:p>
        </p:txBody>
      </p:sp>
    </p:spTree>
    <p:extLst>
      <p:ext uri="{BB962C8B-B14F-4D97-AF65-F5344CB8AC3E}">
        <p14:creationId xmlns:p14="http://schemas.microsoft.com/office/powerpoint/2010/main" val="10779373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D1AF6EE-6928-47CF-8A40-05A9659F2491}"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66D724-8D84-4D96-91EE-613622CCC80A}" type="slidenum">
              <a:rPr lang="it-IT"/>
              <a:pPr>
                <a:defRPr/>
              </a:pPr>
              <a:t>‹N›</a:t>
            </a:fld>
            <a:endParaRPr lang="it-IT"/>
          </a:p>
        </p:txBody>
      </p:sp>
    </p:spTree>
    <p:extLst>
      <p:ext uri="{BB962C8B-B14F-4D97-AF65-F5344CB8AC3E}">
        <p14:creationId xmlns:p14="http://schemas.microsoft.com/office/powerpoint/2010/main" val="419788452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6A930-0FF1-4BC0-AB84-5BC75F80D174}"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3994AA-4A39-4FAE-86BD-43AC5FF0779F}" type="slidenum">
              <a:rPr lang="it-IT"/>
              <a:pPr>
                <a:defRPr/>
              </a:pPr>
              <a:t>‹N›</a:t>
            </a:fld>
            <a:endParaRPr lang="it-IT"/>
          </a:p>
        </p:txBody>
      </p:sp>
    </p:spTree>
    <p:extLst>
      <p:ext uri="{BB962C8B-B14F-4D97-AF65-F5344CB8AC3E}">
        <p14:creationId xmlns:p14="http://schemas.microsoft.com/office/powerpoint/2010/main" val="188102237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1D038EB-3608-44A0-837E-697B675C25B5}" type="slidenum">
              <a:rPr lang="it-IT"/>
              <a:pPr>
                <a:defRPr/>
              </a:pPr>
              <a:t>‹N›</a:t>
            </a:fld>
            <a:endParaRPr lang="it-IT"/>
          </a:p>
        </p:txBody>
      </p:sp>
    </p:spTree>
    <p:extLst>
      <p:ext uri="{BB962C8B-B14F-4D97-AF65-F5344CB8AC3E}">
        <p14:creationId xmlns:p14="http://schemas.microsoft.com/office/powerpoint/2010/main" val="3976557487"/>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D854AC7-1B20-41EF-8D8B-1BCC17C76E64}" type="slidenum">
              <a:rPr lang="it-IT"/>
              <a:pPr>
                <a:defRPr/>
              </a:pPr>
              <a:t>‹N›</a:t>
            </a:fld>
            <a:endParaRPr lang="it-IT"/>
          </a:p>
        </p:txBody>
      </p:sp>
    </p:spTree>
    <p:extLst>
      <p:ext uri="{BB962C8B-B14F-4D97-AF65-F5344CB8AC3E}">
        <p14:creationId xmlns:p14="http://schemas.microsoft.com/office/powerpoint/2010/main" val="1891430003"/>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65723FC-DA4C-470C-B851-F595F16D3E70}" type="slidenum">
              <a:rPr lang="it-IT"/>
              <a:pPr>
                <a:defRPr/>
              </a:pPr>
              <a:t>‹N›</a:t>
            </a:fld>
            <a:endParaRPr lang="it-IT"/>
          </a:p>
        </p:txBody>
      </p:sp>
    </p:spTree>
    <p:extLst>
      <p:ext uri="{BB962C8B-B14F-4D97-AF65-F5344CB8AC3E}">
        <p14:creationId xmlns:p14="http://schemas.microsoft.com/office/powerpoint/2010/main" val="3980719756"/>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D1A7E9E-37A6-4AB2-88F6-295FAA66A677}" type="slidenum">
              <a:rPr lang="it-IT"/>
              <a:pPr>
                <a:defRPr/>
              </a:pPr>
              <a:t>‹N›</a:t>
            </a:fld>
            <a:endParaRPr lang="it-IT"/>
          </a:p>
        </p:txBody>
      </p:sp>
    </p:spTree>
    <p:extLst>
      <p:ext uri="{BB962C8B-B14F-4D97-AF65-F5344CB8AC3E}">
        <p14:creationId xmlns:p14="http://schemas.microsoft.com/office/powerpoint/2010/main" val="2516684782"/>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63F5832-EF66-45A1-84D8-D98C43DD3E7A}" type="slidenum">
              <a:rPr lang="it-IT"/>
              <a:pPr>
                <a:defRPr/>
              </a:pPr>
              <a:t>‹N›</a:t>
            </a:fld>
            <a:endParaRPr lang="it-IT"/>
          </a:p>
        </p:txBody>
      </p:sp>
    </p:spTree>
    <p:extLst>
      <p:ext uri="{BB962C8B-B14F-4D97-AF65-F5344CB8AC3E}">
        <p14:creationId xmlns:p14="http://schemas.microsoft.com/office/powerpoint/2010/main" val="3035313903"/>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51A79A3D-CD8B-431A-B227-5E9918D9E33C}" type="slidenum">
              <a:rPr lang="ca-ES"/>
              <a:pPr>
                <a:defRPr/>
              </a:pPr>
              <a:t>‹N›</a:t>
            </a:fld>
            <a:endParaRPr lang="ca-ES"/>
          </a:p>
        </p:txBody>
      </p:sp>
    </p:spTree>
    <p:extLst>
      <p:ext uri="{BB962C8B-B14F-4D97-AF65-F5344CB8AC3E}">
        <p14:creationId xmlns:p14="http://schemas.microsoft.com/office/powerpoint/2010/main" val="3207064286"/>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06F8C8A-3325-4931-AB1D-B12D492C5ABB}" type="slidenum">
              <a:rPr lang="it-IT"/>
              <a:pPr>
                <a:defRPr/>
              </a:pPr>
              <a:t>‹N›</a:t>
            </a:fld>
            <a:endParaRPr lang="it-IT"/>
          </a:p>
        </p:txBody>
      </p:sp>
    </p:spTree>
    <p:extLst>
      <p:ext uri="{BB962C8B-B14F-4D97-AF65-F5344CB8AC3E}">
        <p14:creationId xmlns:p14="http://schemas.microsoft.com/office/powerpoint/2010/main" val="3003078200"/>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34537F2-5A90-4C40-B708-FE7162D12E78}" type="slidenum">
              <a:rPr lang="it-IT"/>
              <a:pPr>
                <a:defRPr/>
              </a:pPr>
              <a:t>‹N›</a:t>
            </a:fld>
            <a:endParaRPr lang="it-IT"/>
          </a:p>
        </p:txBody>
      </p:sp>
    </p:spTree>
    <p:extLst>
      <p:ext uri="{BB962C8B-B14F-4D97-AF65-F5344CB8AC3E}">
        <p14:creationId xmlns:p14="http://schemas.microsoft.com/office/powerpoint/2010/main" val="3604330005"/>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9CE3D93-1660-4B87-BC0F-CBF6B7F48D9C}" type="slidenum">
              <a:rPr lang="it-IT"/>
              <a:pPr>
                <a:defRPr/>
              </a:pPr>
              <a:t>‹N›</a:t>
            </a:fld>
            <a:endParaRPr lang="it-IT"/>
          </a:p>
        </p:txBody>
      </p:sp>
    </p:spTree>
    <p:extLst>
      <p:ext uri="{BB962C8B-B14F-4D97-AF65-F5344CB8AC3E}">
        <p14:creationId xmlns:p14="http://schemas.microsoft.com/office/powerpoint/2010/main" val="3038302010"/>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9AB4453-1209-48A1-9372-EF8D867890F9}" type="slidenum">
              <a:rPr lang="it-IT"/>
              <a:pPr>
                <a:defRPr/>
              </a:pPr>
              <a:t>‹N›</a:t>
            </a:fld>
            <a:endParaRPr lang="it-IT"/>
          </a:p>
        </p:txBody>
      </p:sp>
    </p:spTree>
    <p:extLst>
      <p:ext uri="{BB962C8B-B14F-4D97-AF65-F5344CB8AC3E}">
        <p14:creationId xmlns:p14="http://schemas.microsoft.com/office/powerpoint/2010/main" val="3533930697"/>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75BD51-EE6A-4419-A22F-B4FE5CA6EAE7}" type="slidenum">
              <a:rPr lang="it-IT"/>
              <a:pPr>
                <a:defRPr/>
              </a:pPr>
              <a:t>‹N›</a:t>
            </a:fld>
            <a:endParaRPr lang="it-IT"/>
          </a:p>
        </p:txBody>
      </p:sp>
    </p:spTree>
    <p:extLst>
      <p:ext uri="{BB962C8B-B14F-4D97-AF65-F5344CB8AC3E}">
        <p14:creationId xmlns:p14="http://schemas.microsoft.com/office/powerpoint/2010/main" val="2603147712"/>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4D1A652-21F3-4B08-96C4-8839A02AECC7}" type="slidenum">
              <a:rPr lang="it-IT"/>
              <a:pPr>
                <a:defRPr/>
              </a:pPr>
              <a:t>‹N›</a:t>
            </a:fld>
            <a:endParaRPr lang="it-IT"/>
          </a:p>
        </p:txBody>
      </p:sp>
    </p:spTree>
    <p:extLst>
      <p:ext uri="{BB962C8B-B14F-4D97-AF65-F5344CB8AC3E}">
        <p14:creationId xmlns:p14="http://schemas.microsoft.com/office/powerpoint/2010/main" val="792662048"/>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3716592-B7EF-47CC-A747-770A9124CF23}"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6A440A9-23FD-4A56-AE23-C639B0C8819B}" type="slidenum">
              <a:rPr lang="it-IT"/>
              <a:pPr>
                <a:defRPr/>
              </a:pPr>
              <a:t>‹N›</a:t>
            </a:fld>
            <a:endParaRPr lang="it-IT"/>
          </a:p>
        </p:txBody>
      </p:sp>
    </p:spTree>
    <p:extLst>
      <p:ext uri="{BB962C8B-B14F-4D97-AF65-F5344CB8AC3E}">
        <p14:creationId xmlns:p14="http://schemas.microsoft.com/office/powerpoint/2010/main" val="1903524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CEBCD3-5181-4313-94D6-33E91DEB925D}"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1DADDF-A907-40CB-BE48-0EA8BBBCE630}" type="slidenum">
              <a:rPr lang="it-IT"/>
              <a:pPr>
                <a:defRPr/>
              </a:pPr>
              <a:t>‹N›</a:t>
            </a:fld>
            <a:endParaRPr lang="it-IT"/>
          </a:p>
        </p:txBody>
      </p:sp>
    </p:spTree>
    <p:extLst>
      <p:ext uri="{BB962C8B-B14F-4D97-AF65-F5344CB8AC3E}">
        <p14:creationId xmlns:p14="http://schemas.microsoft.com/office/powerpoint/2010/main" val="3170343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8D067FB-CA60-40B6-A44D-F5092781CC8A}"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9CB60C6-4739-4D0A-8807-AACBB5407B76}" type="slidenum">
              <a:rPr lang="it-IT"/>
              <a:pPr>
                <a:defRPr/>
              </a:pPr>
              <a:t>‹N›</a:t>
            </a:fld>
            <a:endParaRPr lang="it-IT"/>
          </a:p>
        </p:txBody>
      </p:sp>
    </p:spTree>
    <p:extLst>
      <p:ext uri="{BB962C8B-B14F-4D97-AF65-F5344CB8AC3E}">
        <p14:creationId xmlns:p14="http://schemas.microsoft.com/office/powerpoint/2010/main" val="1191527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72C3899-484A-45FE-AC41-FAAF450822F9}"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7BA957F-D71C-4FB4-A5AD-BBC915AB09BB}" type="slidenum">
              <a:rPr lang="it-IT"/>
              <a:pPr>
                <a:defRPr/>
              </a:pPr>
              <a:t>‹N›</a:t>
            </a:fld>
            <a:endParaRPr lang="it-IT"/>
          </a:p>
        </p:txBody>
      </p:sp>
    </p:spTree>
    <p:extLst>
      <p:ext uri="{BB962C8B-B14F-4D97-AF65-F5344CB8AC3E}">
        <p14:creationId xmlns:p14="http://schemas.microsoft.com/office/powerpoint/2010/main" val="405503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2AD40BE-2471-40AB-9997-57513F1263E7}" type="slidenum">
              <a:rPr lang="ca-ES"/>
              <a:pPr>
                <a:defRPr/>
              </a:pPr>
              <a:t>‹N›</a:t>
            </a:fld>
            <a:endParaRPr lang="ca-ES"/>
          </a:p>
        </p:txBody>
      </p:sp>
    </p:spTree>
    <p:extLst>
      <p:ext uri="{BB962C8B-B14F-4D97-AF65-F5344CB8AC3E}">
        <p14:creationId xmlns:p14="http://schemas.microsoft.com/office/powerpoint/2010/main" val="811651618"/>
      </p:ext>
    </p:extLst>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F99A59F-D109-4165-B9D9-0115896B7DBE}" type="datetimeFigureOut">
              <a:rPr lang="it-IT"/>
              <a:pPr>
                <a:defRPr/>
              </a:pPr>
              <a:t>06/03/2015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B02E250-7B65-4AD3-93D4-6F00180AB81F}" type="slidenum">
              <a:rPr lang="it-IT"/>
              <a:pPr>
                <a:defRPr/>
              </a:pPr>
              <a:t>‹N›</a:t>
            </a:fld>
            <a:endParaRPr lang="it-IT"/>
          </a:p>
        </p:txBody>
      </p:sp>
    </p:spTree>
    <p:extLst>
      <p:ext uri="{BB962C8B-B14F-4D97-AF65-F5344CB8AC3E}">
        <p14:creationId xmlns:p14="http://schemas.microsoft.com/office/powerpoint/2010/main" val="3618344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493230E-2242-45D0-B6BB-C803BA445B04}" type="datetimeFigureOut">
              <a:rPr lang="it-IT"/>
              <a:pPr>
                <a:defRPr/>
              </a:pPr>
              <a:t>06/03/2015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A96C265-F06F-4120-9BF0-3162318E09AD}" type="slidenum">
              <a:rPr lang="it-IT"/>
              <a:pPr>
                <a:defRPr/>
              </a:pPr>
              <a:t>‹N›</a:t>
            </a:fld>
            <a:endParaRPr lang="it-IT"/>
          </a:p>
        </p:txBody>
      </p:sp>
    </p:spTree>
    <p:extLst>
      <p:ext uri="{BB962C8B-B14F-4D97-AF65-F5344CB8AC3E}">
        <p14:creationId xmlns:p14="http://schemas.microsoft.com/office/powerpoint/2010/main" val="306888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EA6D027-78E6-4C4D-914F-607B5E25D044}" type="datetimeFigureOut">
              <a:rPr lang="it-IT"/>
              <a:pPr>
                <a:defRPr/>
              </a:pPr>
              <a:t>06/03/2015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605C247-6804-4F97-A179-92C0114C9A2C}" type="slidenum">
              <a:rPr lang="it-IT"/>
              <a:pPr>
                <a:defRPr/>
              </a:pPr>
              <a:t>‹N›</a:t>
            </a:fld>
            <a:endParaRPr lang="it-IT"/>
          </a:p>
        </p:txBody>
      </p:sp>
    </p:spTree>
    <p:extLst>
      <p:ext uri="{BB962C8B-B14F-4D97-AF65-F5344CB8AC3E}">
        <p14:creationId xmlns:p14="http://schemas.microsoft.com/office/powerpoint/2010/main" val="381823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7A218D-15FD-45E6-A463-A3FAFBA985E2}"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F79E1E4-B946-4E7C-8789-B6AD06D1D098}" type="slidenum">
              <a:rPr lang="it-IT"/>
              <a:pPr>
                <a:defRPr/>
              </a:pPr>
              <a:t>‹N›</a:t>
            </a:fld>
            <a:endParaRPr lang="it-IT"/>
          </a:p>
        </p:txBody>
      </p:sp>
    </p:spTree>
    <p:extLst>
      <p:ext uri="{BB962C8B-B14F-4D97-AF65-F5344CB8AC3E}">
        <p14:creationId xmlns:p14="http://schemas.microsoft.com/office/powerpoint/2010/main" val="1491812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7C10AE-F9C6-4B64-821E-AC9E58C178BE}"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42F7BE7-C98F-409F-A9E2-685CDBF5AE73}" type="slidenum">
              <a:rPr lang="it-IT"/>
              <a:pPr>
                <a:defRPr/>
              </a:pPr>
              <a:t>‹N›</a:t>
            </a:fld>
            <a:endParaRPr lang="it-IT"/>
          </a:p>
        </p:txBody>
      </p:sp>
    </p:spTree>
    <p:extLst>
      <p:ext uri="{BB962C8B-B14F-4D97-AF65-F5344CB8AC3E}">
        <p14:creationId xmlns:p14="http://schemas.microsoft.com/office/powerpoint/2010/main" val="3023072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58CB60-8FC0-47B8-B13F-39EE78F35DAF}"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13B9EC8-1185-4FA8-9FB6-E3829BB94E51}" type="slidenum">
              <a:rPr lang="it-IT"/>
              <a:pPr>
                <a:defRPr/>
              </a:pPr>
              <a:t>‹N›</a:t>
            </a:fld>
            <a:endParaRPr lang="it-IT"/>
          </a:p>
        </p:txBody>
      </p:sp>
    </p:spTree>
    <p:extLst>
      <p:ext uri="{BB962C8B-B14F-4D97-AF65-F5344CB8AC3E}">
        <p14:creationId xmlns:p14="http://schemas.microsoft.com/office/powerpoint/2010/main" val="1224709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9CDCFC6-FA8D-4DFA-B4E2-1A9934907AC6}"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06979FC-42F2-4900-802E-9A2AE4BC4FFB}" type="slidenum">
              <a:rPr lang="it-IT"/>
              <a:pPr>
                <a:defRPr/>
              </a:pPr>
              <a:t>‹N›</a:t>
            </a:fld>
            <a:endParaRPr lang="it-IT"/>
          </a:p>
        </p:txBody>
      </p:sp>
    </p:spTree>
    <p:extLst>
      <p:ext uri="{BB962C8B-B14F-4D97-AF65-F5344CB8AC3E}">
        <p14:creationId xmlns:p14="http://schemas.microsoft.com/office/powerpoint/2010/main" val="2685014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636FE1C-6A56-452A-B41C-0A60E4BB9C1E}"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26377D3-FF4C-473B-8A5B-121C359CD60F}" type="slidenum">
              <a:rPr lang="it-IT"/>
              <a:pPr>
                <a:defRPr/>
              </a:pPr>
              <a:t>‹N›</a:t>
            </a:fld>
            <a:endParaRPr lang="it-IT"/>
          </a:p>
        </p:txBody>
      </p:sp>
    </p:spTree>
    <p:extLst>
      <p:ext uri="{BB962C8B-B14F-4D97-AF65-F5344CB8AC3E}">
        <p14:creationId xmlns:p14="http://schemas.microsoft.com/office/powerpoint/2010/main" val="2375708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5C2DDCA-1229-4CE3-BAC7-C0412BF38930}"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49EA90-6B65-40A4-8F54-E0AA770ADFDC}" type="slidenum">
              <a:rPr lang="it-IT"/>
              <a:pPr>
                <a:defRPr/>
              </a:pPr>
              <a:t>‹N›</a:t>
            </a:fld>
            <a:endParaRPr lang="it-IT"/>
          </a:p>
        </p:txBody>
      </p:sp>
    </p:spTree>
    <p:extLst>
      <p:ext uri="{BB962C8B-B14F-4D97-AF65-F5344CB8AC3E}">
        <p14:creationId xmlns:p14="http://schemas.microsoft.com/office/powerpoint/2010/main" val="214632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D09281D-F24C-40F0-9586-BE9FEF9208BB}"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AF3C96-D46D-45FC-8BE9-334BFAF13936}" type="slidenum">
              <a:rPr lang="it-IT"/>
              <a:pPr>
                <a:defRPr/>
              </a:pPr>
              <a:t>‹N›</a:t>
            </a:fld>
            <a:endParaRPr lang="it-IT"/>
          </a:p>
        </p:txBody>
      </p:sp>
    </p:spTree>
    <p:extLst>
      <p:ext uri="{BB962C8B-B14F-4D97-AF65-F5344CB8AC3E}">
        <p14:creationId xmlns:p14="http://schemas.microsoft.com/office/powerpoint/2010/main" val="162873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C406D3C7-91B0-4298-913E-3A5A527DEEAE}" type="slidenum">
              <a:rPr lang="ca-ES"/>
              <a:pPr>
                <a:defRPr/>
              </a:pPr>
              <a:t>‹N›</a:t>
            </a:fld>
            <a:endParaRPr lang="ca-ES"/>
          </a:p>
        </p:txBody>
      </p:sp>
    </p:spTree>
    <p:extLst>
      <p:ext uri="{BB962C8B-B14F-4D97-AF65-F5344CB8AC3E}">
        <p14:creationId xmlns:p14="http://schemas.microsoft.com/office/powerpoint/2010/main" val="239755434"/>
      </p:ext>
    </p:extLst>
  </p:cSld>
  <p:clrMapOvr>
    <a:masterClrMapping/>
  </p:clrMapOvr>
  <p:transition spd="slow">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944F20B-A381-419B-B384-DC90B328BE0E}"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1861C9-F58B-4C12-8553-13BB328E4148}" type="slidenum">
              <a:rPr lang="it-IT"/>
              <a:pPr>
                <a:defRPr/>
              </a:pPr>
              <a:t>‹N›</a:t>
            </a:fld>
            <a:endParaRPr lang="it-IT"/>
          </a:p>
        </p:txBody>
      </p:sp>
    </p:spTree>
    <p:extLst>
      <p:ext uri="{BB962C8B-B14F-4D97-AF65-F5344CB8AC3E}">
        <p14:creationId xmlns:p14="http://schemas.microsoft.com/office/powerpoint/2010/main" val="4087255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4761614-278F-441D-8376-BDAD5C37313E}" type="datetimeFigureOut">
              <a:rPr lang="it-IT"/>
              <a:pPr>
                <a:defRPr/>
              </a:pPr>
              <a:t>06/03/2015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199762C-1054-4693-9D0A-4F409874207A}" type="slidenum">
              <a:rPr lang="it-IT"/>
              <a:pPr>
                <a:defRPr/>
              </a:pPr>
              <a:t>‹N›</a:t>
            </a:fld>
            <a:endParaRPr lang="it-IT"/>
          </a:p>
        </p:txBody>
      </p:sp>
    </p:spTree>
    <p:extLst>
      <p:ext uri="{BB962C8B-B14F-4D97-AF65-F5344CB8AC3E}">
        <p14:creationId xmlns:p14="http://schemas.microsoft.com/office/powerpoint/2010/main" val="1690928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A293E0B-998F-430D-80A3-EC4853CA29ED}" type="datetimeFigureOut">
              <a:rPr lang="it-IT"/>
              <a:pPr>
                <a:defRPr/>
              </a:pPr>
              <a:t>06/03/2015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AB93AAA-37C4-4352-BA38-4CA2690A96E3}" type="slidenum">
              <a:rPr lang="it-IT"/>
              <a:pPr>
                <a:defRPr/>
              </a:pPr>
              <a:t>‹N›</a:t>
            </a:fld>
            <a:endParaRPr lang="it-IT"/>
          </a:p>
        </p:txBody>
      </p:sp>
    </p:spTree>
    <p:extLst>
      <p:ext uri="{BB962C8B-B14F-4D97-AF65-F5344CB8AC3E}">
        <p14:creationId xmlns:p14="http://schemas.microsoft.com/office/powerpoint/2010/main" val="4172602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DC5775C-CCBC-452F-AE1B-5F290096C97E}" type="datetimeFigureOut">
              <a:rPr lang="it-IT"/>
              <a:pPr>
                <a:defRPr/>
              </a:pPr>
              <a:t>06/03/2015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01E9A0C-8C98-4307-B077-807B6A40CD8D}" type="slidenum">
              <a:rPr lang="it-IT"/>
              <a:pPr>
                <a:defRPr/>
              </a:pPr>
              <a:t>‹N›</a:t>
            </a:fld>
            <a:endParaRPr lang="it-IT"/>
          </a:p>
        </p:txBody>
      </p:sp>
    </p:spTree>
    <p:extLst>
      <p:ext uri="{BB962C8B-B14F-4D97-AF65-F5344CB8AC3E}">
        <p14:creationId xmlns:p14="http://schemas.microsoft.com/office/powerpoint/2010/main" val="3809527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AE6347-6067-42D7-AEE0-76315293EA3A}"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044632A-2693-4E0A-B22E-9B15F2BBFE4B}" type="slidenum">
              <a:rPr lang="it-IT"/>
              <a:pPr>
                <a:defRPr/>
              </a:pPr>
              <a:t>‹N›</a:t>
            </a:fld>
            <a:endParaRPr lang="it-IT"/>
          </a:p>
        </p:txBody>
      </p:sp>
    </p:spTree>
    <p:extLst>
      <p:ext uri="{BB962C8B-B14F-4D97-AF65-F5344CB8AC3E}">
        <p14:creationId xmlns:p14="http://schemas.microsoft.com/office/powerpoint/2010/main" val="4313285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E22CD7-71AC-4C0A-907B-3E7CC7FAF212}"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EA03774-607A-4FD8-BD72-EDBC3CFEF128}" type="slidenum">
              <a:rPr lang="it-IT"/>
              <a:pPr>
                <a:defRPr/>
              </a:pPr>
              <a:t>‹N›</a:t>
            </a:fld>
            <a:endParaRPr lang="it-IT"/>
          </a:p>
        </p:txBody>
      </p:sp>
    </p:spTree>
    <p:extLst>
      <p:ext uri="{BB962C8B-B14F-4D97-AF65-F5344CB8AC3E}">
        <p14:creationId xmlns:p14="http://schemas.microsoft.com/office/powerpoint/2010/main" val="2751508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DAE44A-1658-4B58-A6B3-49FC8D8089F9}"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BA440B3-DBC8-43DE-BE08-FFC5541F178A}" type="slidenum">
              <a:rPr lang="it-IT"/>
              <a:pPr>
                <a:defRPr/>
              </a:pPr>
              <a:t>‹N›</a:t>
            </a:fld>
            <a:endParaRPr lang="it-IT"/>
          </a:p>
        </p:txBody>
      </p:sp>
    </p:spTree>
    <p:extLst>
      <p:ext uri="{BB962C8B-B14F-4D97-AF65-F5344CB8AC3E}">
        <p14:creationId xmlns:p14="http://schemas.microsoft.com/office/powerpoint/2010/main" val="526987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C997073-F410-4ADE-A973-A6466B3C138E}"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4590952-4EF2-4136-8E57-BEBC5E9154FE}" type="slidenum">
              <a:rPr lang="it-IT"/>
              <a:pPr>
                <a:defRPr/>
              </a:pPr>
              <a:t>‹N›</a:t>
            </a:fld>
            <a:endParaRPr lang="it-IT"/>
          </a:p>
        </p:txBody>
      </p:sp>
    </p:spTree>
    <p:extLst>
      <p:ext uri="{BB962C8B-B14F-4D97-AF65-F5344CB8AC3E}">
        <p14:creationId xmlns:p14="http://schemas.microsoft.com/office/powerpoint/2010/main" val="1394828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5AB695F-F0E3-407D-9C54-BC25126BFE07}"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83EC18-6E6D-49F0-9C7E-8605DD001C40}" type="slidenum">
              <a:rPr lang="it-IT"/>
              <a:pPr>
                <a:defRPr/>
              </a:pPr>
              <a:t>‹N›</a:t>
            </a:fld>
            <a:endParaRPr lang="it-IT"/>
          </a:p>
        </p:txBody>
      </p:sp>
    </p:spTree>
    <p:extLst>
      <p:ext uri="{BB962C8B-B14F-4D97-AF65-F5344CB8AC3E}">
        <p14:creationId xmlns:p14="http://schemas.microsoft.com/office/powerpoint/2010/main" val="3905527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296E64-6D68-4FDE-BA8C-4755FC7772B4}"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41BD6B-2BE6-402D-9AA8-3E5CED231976}" type="slidenum">
              <a:rPr lang="it-IT"/>
              <a:pPr>
                <a:defRPr/>
              </a:pPr>
              <a:t>‹N›</a:t>
            </a:fld>
            <a:endParaRPr lang="it-IT"/>
          </a:p>
        </p:txBody>
      </p:sp>
    </p:spTree>
    <p:extLst>
      <p:ext uri="{BB962C8B-B14F-4D97-AF65-F5344CB8AC3E}">
        <p14:creationId xmlns:p14="http://schemas.microsoft.com/office/powerpoint/2010/main" val="427569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4E058A3-9531-4A25-A784-16F1CF1A7300}" type="slidenum">
              <a:rPr lang="ca-ES"/>
              <a:pPr>
                <a:defRPr/>
              </a:pPr>
              <a:t>‹N›</a:t>
            </a:fld>
            <a:endParaRPr lang="ca-ES"/>
          </a:p>
        </p:txBody>
      </p:sp>
    </p:spTree>
    <p:extLst>
      <p:ext uri="{BB962C8B-B14F-4D97-AF65-F5344CB8AC3E}">
        <p14:creationId xmlns:p14="http://schemas.microsoft.com/office/powerpoint/2010/main" val="3834841591"/>
      </p:ext>
    </p:extLst>
  </p:cSld>
  <p:clrMapOvr>
    <a:masterClrMapping/>
  </p:clrMapOvr>
  <p:transition spd="slow">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0C2179-AB37-4BDB-BDAA-B438FCC2E81D}"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DDE6D46-EC90-4154-A1E0-E2505DDAB3A5}" type="slidenum">
              <a:rPr lang="it-IT"/>
              <a:pPr>
                <a:defRPr/>
              </a:pPr>
              <a:t>‹N›</a:t>
            </a:fld>
            <a:endParaRPr lang="it-IT"/>
          </a:p>
        </p:txBody>
      </p:sp>
    </p:spTree>
    <p:extLst>
      <p:ext uri="{BB962C8B-B14F-4D97-AF65-F5344CB8AC3E}">
        <p14:creationId xmlns:p14="http://schemas.microsoft.com/office/powerpoint/2010/main" val="66303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7D632EF-2B3F-40E0-B70C-CD8EC4508CC2}"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9E8690-2C4F-4602-BF5F-EF26FAC70170}" type="slidenum">
              <a:rPr lang="it-IT"/>
              <a:pPr>
                <a:defRPr/>
              </a:pPr>
              <a:t>‹N›</a:t>
            </a:fld>
            <a:endParaRPr lang="it-IT"/>
          </a:p>
        </p:txBody>
      </p:sp>
    </p:spTree>
    <p:extLst>
      <p:ext uri="{BB962C8B-B14F-4D97-AF65-F5344CB8AC3E}">
        <p14:creationId xmlns:p14="http://schemas.microsoft.com/office/powerpoint/2010/main" val="1769203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5810F3-9477-484A-B2D2-11482A707E1B}" type="datetimeFigureOut">
              <a:rPr lang="it-IT"/>
              <a:pPr>
                <a:defRPr/>
              </a:pPr>
              <a:t>06/03/2015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9BAAE1-C2E1-413B-8C36-8DE4EA4674F1}" type="slidenum">
              <a:rPr lang="it-IT"/>
              <a:pPr>
                <a:defRPr/>
              </a:pPr>
              <a:t>‹N›</a:t>
            </a:fld>
            <a:endParaRPr lang="it-IT"/>
          </a:p>
        </p:txBody>
      </p:sp>
    </p:spTree>
    <p:extLst>
      <p:ext uri="{BB962C8B-B14F-4D97-AF65-F5344CB8AC3E}">
        <p14:creationId xmlns:p14="http://schemas.microsoft.com/office/powerpoint/2010/main" val="3252949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02F4DD-9F34-4C78-A174-A35B6A72D5FD}" type="datetimeFigureOut">
              <a:rPr lang="it-IT"/>
              <a:pPr>
                <a:defRPr/>
              </a:pPr>
              <a:t>06/03/2015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8D50E7B-C78A-491C-99A6-5AEF6006A0F3}" type="slidenum">
              <a:rPr lang="it-IT"/>
              <a:pPr>
                <a:defRPr/>
              </a:pPr>
              <a:t>‹N›</a:t>
            </a:fld>
            <a:endParaRPr lang="it-IT"/>
          </a:p>
        </p:txBody>
      </p:sp>
    </p:spTree>
    <p:extLst>
      <p:ext uri="{BB962C8B-B14F-4D97-AF65-F5344CB8AC3E}">
        <p14:creationId xmlns:p14="http://schemas.microsoft.com/office/powerpoint/2010/main" val="3896141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199F7DD-DF6E-4DE3-AE1D-F356214291BD}" type="datetimeFigureOut">
              <a:rPr lang="it-IT"/>
              <a:pPr>
                <a:defRPr/>
              </a:pPr>
              <a:t>06/03/2015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F172BA7-95C2-4D64-8E36-6A2F145820BD}" type="slidenum">
              <a:rPr lang="it-IT"/>
              <a:pPr>
                <a:defRPr/>
              </a:pPr>
              <a:t>‹N›</a:t>
            </a:fld>
            <a:endParaRPr lang="it-IT"/>
          </a:p>
        </p:txBody>
      </p:sp>
    </p:spTree>
    <p:extLst>
      <p:ext uri="{BB962C8B-B14F-4D97-AF65-F5344CB8AC3E}">
        <p14:creationId xmlns:p14="http://schemas.microsoft.com/office/powerpoint/2010/main" val="2612472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CE59F81-AEBE-41A2-993D-710C388A4F61}"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28FB250-5226-45AD-AA7F-2F0CA6195F8D}" type="slidenum">
              <a:rPr lang="it-IT"/>
              <a:pPr>
                <a:defRPr/>
              </a:pPr>
              <a:t>‹N›</a:t>
            </a:fld>
            <a:endParaRPr lang="it-IT"/>
          </a:p>
        </p:txBody>
      </p:sp>
    </p:spTree>
    <p:extLst>
      <p:ext uri="{BB962C8B-B14F-4D97-AF65-F5344CB8AC3E}">
        <p14:creationId xmlns:p14="http://schemas.microsoft.com/office/powerpoint/2010/main" val="3570501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169AF3-62F0-427A-82F4-B97D68663E13}" type="datetimeFigureOut">
              <a:rPr lang="it-IT"/>
              <a:pPr>
                <a:defRPr/>
              </a:pPr>
              <a:t>06/03/2015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95040C0-2304-4F48-A3AA-5A4D1D0FF74C}" type="slidenum">
              <a:rPr lang="it-IT"/>
              <a:pPr>
                <a:defRPr/>
              </a:pPr>
              <a:t>‹N›</a:t>
            </a:fld>
            <a:endParaRPr lang="it-IT"/>
          </a:p>
        </p:txBody>
      </p:sp>
    </p:spTree>
    <p:extLst>
      <p:ext uri="{BB962C8B-B14F-4D97-AF65-F5344CB8AC3E}">
        <p14:creationId xmlns:p14="http://schemas.microsoft.com/office/powerpoint/2010/main" val="2021706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3D8283-5241-45A7-BCC1-EB00853D03AF}"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384745-AB04-4D1B-A87C-1A120A15FAD8}" type="slidenum">
              <a:rPr lang="it-IT"/>
              <a:pPr>
                <a:defRPr/>
              </a:pPr>
              <a:t>‹N›</a:t>
            </a:fld>
            <a:endParaRPr lang="it-IT"/>
          </a:p>
        </p:txBody>
      </p:sp>
    </p:spTree>
    <p:extLst>
      <p:ext uri="{BB962C8B-B14F-4D97-AF65-F5344CB8AC3E}">
        <p14:creationId xmlns:p14="http://schemas.microsoft.com/office/powerpoint/2010/main" val="3832304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073215-E755-4191-AF1E-B2A6304CBE19}" type="datetimeFigureOut">
              <a:rPr lang="it-IT"/>
              <a:pPr>
                <a:defRPr/>
              </a:pPr>
              <a:t>06/03/2015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8C86F4-6D4A-49D0-8D76-1AD444562D46}" type="slidenum">
              <a:rPr lang="it-IT"/>
              <a:pPr>
                <a:defRPr/>
              </a:pPr>
              <a:t>‹N›</a:t>
            </a:fld>
            <a:endParaRPr lang="it-IT"/>
          </a:p>
        </p:txBody>
      </p:sp>
    </p:spTree>
    <p:extLst>
      <p:ext uri="{BB962C8B-B14F-4D97-AF65-F5344CB8AC3E}">
        <p14:creationId xmlns:p14="http://schemas.microsoft.com/office/powerpoint/2010/main" val="2358464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5D63C-D0D0-4C93-96E7-1C0B046B18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92400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2D63F9C-05A8-4321-B621-4CB0FAA850B4}" type="slidenum">
              <a:rPr lang="ca-ES"/>
              <a:pPr>
                <a:defRPr/>
              </a:pPr>
              <a:t>‹N›</a:t>
            </a:fld>
            <a:endParaRPr lang="ca-ES"/>
          </a:p>
        </p:txBody>
      </p:sp>
    </p:spTree>
    <p:extLst>
      <p:ext uri="{BB962C8B-B14F-4D97-AF65-F5344CB8AC3E}">
        <p14:creationId xmlns:p14="http://schemas.microsoft.com/office/powerpoint/2010/main" val="3800579884"/>
      </p:ext>
    </p:extLst>
  </p:cSld>
  <p:clrMapOvr>
    <a:masterClrMapping/>
  </p:clrMapOvr>
  <p:transition spd="slow">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6E515-FFFE-45F4-8189-20B78B33C8A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66870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3D061-FDDD-4629-B4E0-8BF28BD8A4E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953752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8A65C-E046-4C8F-96F0-504A0FDEE4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44852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C4BE86-D7FE-4A2E-9DE1-5A6F63D44E2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228406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E8ACFF-D4D7-4D38-A8A1-52A4996757D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496046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435448-7CC7-4493-A0F5-190C4DFD33A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977496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0DCAF6-D1F8-4813-BD03-6A58144B163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488203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9D0FE8-3860-43AB-842D-050C29FF2D4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0467611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E5DF2-6B0D-46D7-B6BE-BFB3DBE23C5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77530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211CF-7002-400A-8C73-32BA21185D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3158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tags" Target="../tags/tag5.xml"/><Relationship Id="rId2" Type="http://schemas.openxmlformats.org/officeDocument/2006/relationships/slideLayout" Target="../slideLayouts/slideLayout123.xml"/><Relationship Id="rId16" Type="http://schemas.openxmlformats.org/officeDocument/2006/relationships/tags" Target="../tags/tag4.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3.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ags" Target="../tags/tag64.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tags" Target="../tags/tag68.xml"/><Relationship Id="rId2" Type="http://schemas.openxmlformats.org/officeDocument/2006/relationships/slideLayout" Target="../slideLayouts/slideLayout134.xml"/><Relationship Id="rId16" Type="http://schemas.openxmlformats.org/officeDocument/2006/relationships/tags" Target="../tags/tag67.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ags" Target="../tags/tag66.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ags" Target="../tags/tag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ags" Target="../tags/tag127.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17" Type="http://schemas.openxmlformats.org/officeDocument/2006/relationships/tags" Target="../tags/tag131.xml"/><Relationship Id="rId2" Type="http://schemas.openxmlformats.org/officeDocument/2006/relationships/slideLayout" Target="../slideLayouts/slideLayout145.xml"/><Relationship Id="rId16" Type="http://schemas.openxmlformats.org/officeDocument/2006/relationships/tags" Target="../tags/tag130.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ags" Target="../tags/tag129.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16A31571-07DF-493A-A532-4CD3E65DB35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1A6D44-0E1E-4CC8-9965-0F60F1156495}" type="datetimeFigureOut">
              <a:rPr lang="it-IT" smtClean="0">
                <a:solidFill>
                  <a:prstClr val="black">
                    <a:tint val="75000"/>
                  </a:prstClr>
                </a:solidFill>
                <a:latin typeface="Calibri"/>
              </a:rPr>
              <a:pPr fontAlgn="auto">
                <a:spcBef>
                  <a:spcPts val="0"/>
                </a:spcBef>
                <a:spcAft>
                  <a:spcPts val="0"/>
                </a:spcAft>
              </a:pPr>
              <a:t>06/03/2015</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4CC4336-A391-40BB-8860-0C1A7F104913}"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93467514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C49E1666-9528-4DD8-86D3-286D554FFA5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516550287"/>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auto">
              <a:spcBef>
                <a:spcPts val="0"/>
              </a:spcBef>
              <a:spcAft>
                <a:spcPts val="0"/>
              </a:spcAft>
              <a:defRPr/>
            </a:pPr>
            <a:fld id="{C5EACBBD-A6AD-4740-85D5-809482F58CF2}" type="datetimeFigureOut">
              <a:rPr lang="it-IT">
                <a:solidFill>
                  <a:prstClr val="black">
                    <a:tint val="75000"/>
                  </a:prstClr>
                </a:solidFill>
              </a:rPr>
              <a:pPr fontAlgn="auto">
                <a:spcBef>
                  <a:spcPts val="0"/>
                </a:spcBef>
                <a:spcAft>
                  <a:spcPts val="0"/>
                </a:spcAft>
                <a:defRPr/>
              </a:pPr>
              <a:t>06/03/2015</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auto">
              <a:spcBef>
                <a:spcPts val="0"/>
              </a:spcBef>
              <a:spcAft>
                <a:spcPts val="0"/>
              </a:spcAft>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auto">
              <a:spcBef>
                <a:spcPts val="0"/>
              </a:spcBef>
              <a:spcAft>
                <a:spcPts val="0"/>
              </a:spcAft>
              <a:defRPr/>
            </a:pPr>
            <a:fld id="{DE4E097C-820D-4D17-B603-13E807EDFFC5}" type="slidenum">
              <a:rPr lang="it-IT">
                <a:solidFill>
                  <a:prstClr val="black">
                    <a:tint val="75000"/>
                  </a:prstClr>
                </a:solidFill>
              </a:rPr>
              <a:pPr fontAlgn="auto">
                <a:spcBef>
                  <a:spcPts val="0"/>
                </a:spcBef>
                <a:spcAft>
                  <a:spcPts val="0"/>
                </a:spcAft>
                <a:defRPr/>
              </a:pPr>
              <a:t>‹N›</a:t>
            </a:fld>
            <a:endParaRPr lang="it-IT">
              <a:solidFill>
                <a:prstClr val="black">
                  <a:tint val="75000"/>
                </a:prstClr>
              </a:solidFill>
            </a:endParaRPr>
          </a:p>
        </p:txBody>
      </p:sp>
    </p:spTree>
    <p:extLst>
      <p:ext uri="{BB962C8B-B14F-4D97-AF65-F5344CB8AC3E}">
        <p14:creationId xmlns:p14="http://schemas.microsoft.com/office/powerpoint/2010/main" val="2869474706"/>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652DA2C1-7B37-4509-AEF0-E54B0A90CF46}" type="datetimeFigureOut">
              <a:rPr lang="it-IT">
                <a:solidFill>
                  <a:prstClr val="black">
                    <a:tint val="75000"/>
                  </a:prstClr>
                </a:solidFill>
              </a:rPr>
              <a:pPr eaLnBrk="0" hangingPunct="0">
                <a:defRPr/>
              </a:pPr>
              <a:t>06/03/2015</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2BE986A6-FBD9-4B3B-99FB-7893A7A3F9EB}"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val="228767148"/>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E26AD543-C299-4969-AE23-DBA331B87B39}" type="datetimeFigureOut">
              <a:rPr lang="it-IT">
                <a:solidFill>
                  <a:prstClr val="black">
                    <a:tint val="75000"/>
                  </a:prstClr>
                </a:solidFill>
              </a:rPr>
              <a:pPr eaLnBrk="0" hangingPunct="0">
                <a:defRPr/>
              </a:pPr>
              <a:t>06/03/2015</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93B7A56F-1A8A-486E-AB56-8FB2C28583BD}"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val="315266139"/>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CC8858F-FBB4-42F7-8F89-AADAA8263F1C}"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4A0EE85-DF2F-4C85-9211-C24C8D4F87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29792505"/>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85029282"/>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rPr>
              <a:pPr/>
              <a:t>‹N›</a:t>
            </a:fld>
            <a:endParaRPr lang="it-IT">
              <a:solidFill>
                <a:srgbClr val="000000"/>
              </a:solidFill>
              <a:latin typeface="Times New Roman" pitchFamily="18" charset="0"/>
            </a:endParaRPr>
          </a:p>
        </p:txBody>
      </p:sp>
    </p:spTree>
    <p:extLst>
      <p:ext uri="{BB962C8B-B14F-4D97-AF65-F5344CB8AC3E}">
        <p14:creationId xmlns:p14="http://schemas.microsoft.com/office/powerpoint/2010/main" val="3200021386"/>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ABD443-DAF6-41B9-9967-76EAA2EE5FB7}" type="datetimeFigureOut">
              <a:rPr lang="it-IT">
                <a:solidFill>
                  <a:prstClr val="black">
                    <a:tint val="75000"/>
                  </a:prstClr>
                </a:solidFill>
              </a:rPr>
              <a:pPr>
                <a:defRPr/>
              </a:pPr>
              <a:t>06/03/2015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E541F9C-6E1E-4FEE-8F60-B29C4667F23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12280962"/>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F1B5F9CC-307A-4B8E-B2DC-9EB40D0F233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BEFCADD0-8759-4E2F-B104-15FB25946B9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77DF1555-C3BE-4291-926A-D01CF5B79EF8}" type="datetimeFigureOut">
              <a:rPr lang="it-IT"/>
              <a:pPr>
                <a:defRPr/>
              </a:pPr>
              <a:t>06/03/2015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E0B7F5D4-7141-45B4-B839-B9E5850550C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CDE8FE0E-BDC5-40F9-AA94-0CF529C83C9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191DA4BE-9F1B-4EDD-AA53-C1698C12C5AA}" type="datetimeFigureOut">
              <a:rPr lang="it-IT"/>
              <a:pPr>
                <a:defRPr/>
              </a:pPr>
              <a:t>06/03/2015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44DF1F55-741D-4243-8E69-DBC9CB9C5A1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8480BA3E-B56C-414B-AB18-0C44A7159399}" type="datetimeFigureOut">
              <a:rPr lang="it-IT"/>
              <a:pPr>
                <a:defRPr/>
              </a:pPr>
              <a:t>06/03/2015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ABC0281-9E79-4BFF-A717-8A6344E88DA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742090FA-CD2C-43C8-BC6B-35EAF1C57BD4}" type="datetimeFigureOut">
              <a:rPr lang="it-IT"/>
              <a:pPr>
                <a:defRPr/>
              </a:pPr>
              <a:t>06/03/2015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0D7155D1-56E9-4A99-81E0-A1474B89A42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879F26F-A91F-4DBB-AD65-1DA86FC41AF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859872323"/>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6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61.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2.xml"/></Relationships>
</file>

<file path=ppt/slides/_rels/slide1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1.xml"/></Relationships>
</file>

<file path=ppt/slides/_rels/slide11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8.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8.xml"/></Relationships>
</file>

<file path=ppt/slides/_rels/slide11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8.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8.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8.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8.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8.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9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7.xml"/></Relationships>
</file>

<file path=ppt/slides/_rels/slide1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jpeg"/><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7.xml"/></Relationships>
</file>

<file path=ppt/slides/_rels/slide1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7.xml"/></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7.xml"/></Relationships>
</file>

<file path=ppt/slides/_rels/slide1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1.jpeg"/><Relationship Id="rId1" Type="http://schemas.openxmlformats.org/officeDocument/2006/relationships/slideLayout" Target="../slideLayouts/slideLayout117.xml"/></Relationships>
</file>

<file path=ppt/slides/_rels/slide1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7.xml"/></Relationships>
</file>

<file path=ppt/slides/_rels/slide1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7.xml"/></Relationships>
</file>

<file path=ppt/slides/_rels/slide1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7.xml"/></Relationships>
</file>

<file path=ppt/slides/_rels/slide1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7.xml"/></Relationships>
</file>

<file path=ppt/slides/_rels/slide1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49.jpeg"/><Relationship Id="rId4"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50.jpeg"/><Relationship Id="rId4"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51.jpeg"/><Relationship Id="rId4"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image" Target="../media/image52.jpeg"/></Relationships>
</file>

<file path=ppt/slides/_rels/slide84.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53.jpeg"/><Relationship Id="rId4"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54.jpeg"/><Relationship Id="rId4"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image" Target="../media/image57.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20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211.xml"/><Relationship Id="rId1" Type="http://schemas.openxmlformats.org/officeDocument/2006/relationships/tags" Target="../tags/tag210.xml"/><Relationship Id="rId4" Type="http://schemas.openxmlformats.org/officeDocument/2006/relationships/image" Target="../media/image58.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tags" Target="../tags/tag21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8.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8.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8.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8.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857750" y="214313"/>
            <a:ext cx="4286250" cy="3786187"/>
          </a:xfrm>
          <a:prstGeom prst="rect">
            <a:avLst/>
          </a:prstGeom>
          <a:noFill/>
          <a:ln w="9525">
            <a:noFill/>
            <a:miter lim="800000"/>
            <a:headEnd/>
            <a:tailEnd/>
          </a:ln>
          <a:effectLst>
            <a:outerShdw dist="45791" dir="3378596" algn="ctr" rotWithShape="0">
              <a:schemeClr val="tx1"/>
            </a:outerShdw>
          </a:effectLst>
        </p:spPr>
        <p:txBody>
          <a:bodyPr>
            <a:spAutoFit/>
          </a:bodyPr>
          <a:lstStyle/>
          <a:p>
            <a:pPr algn="ctr" eaLnBrk="0" hangingPunct="0">
              <a:defRPr/>
            </a:pPr>
            <a:r>
              <a:rPr lang="ca-ES" sz="6600" b="1" i="1" dirty="0">
                <a:solidFill>
                  <a:srgbClr val="CC3399"/>
                </a:solidFill>
                <a:latin typeface="Comic Sans MS" pitchFamily="66" charset="0"/>
              </a:rPr>
              <a:t>3</a:t>
            </a:r>
          </a:p>
          <a:p>
            <a:pPr algn="ctr" eaLnBrk="0" hangingPunct="0">
              <a:defRPr/>
            </a:pPr>
            <a:r>
              <a:rPr lang="ca-ES" sz="6600" b="1" i="1" dirty="0">
                <a:solidFill>
                  <a:srgbClr val="CC3399"/>
                </a:solidFill>
                <a:latin typeface="Comic Sans MS" pitchFamily="66" charset="0"/>
              </a:rPr>
              <a:t>domenica</a:t>
            </a:r>
          </a:p>
          <a:p>
            <a:pPr algn="ctr" eaLnBrk="0" hangingPunct="0">
              <a:defRPr/>
            </a:pPr>
            <a:r>
              <a:rPr lang="ca-ES" sz="4800" b="1" i="1" dirty="0">
                <a:solidFill>
                  <a:srgbClr val="CC3399"/>
                </a:solidFill>
                <a:latin typeface="Comic Sans MS" pitchFamily="66" charset="0"/>
              </a:rPr>
              <a:t> </a:t>
            </a:r>
            <a:r>
              <a:rPr lang="ca-ES" sz="4400" b="1" i="1" dirty="0">
                <a:solidFill>
                  <a:srgbClr val="CC3399"/>
                </a:solidFill>
                <a:latin typeface="Comic Sans MS" pitchFamily="66" charset="0"/>
              </a:rPr>
              <a:t>di </a:t>
            </a:r>
            <a:r>
              <a:rPr lang="ca-ES" sz="6000" b="1" i="1" dirty="0">
                <a:solidFill>
                  <a:srgbClr val="CC3399"/>
                </a:solidFill>
                <a:latin typeface="Comic Sans MS" pitchFamily="66" charset="0"/>
              </a:rPr>
              <a:t>Quaresima</a:t>
            </a:r>
          </a:p>
        </p:txBody>
      </p:sp>
      <p:sp>
        <p:nvSpPr>
          <p:cNvPr id="10245" name="Text Box 5"/>
          <p:cNvSpPr txBox="1">
            <a:spLocks noChangeArrowheads="1"/>
          </p:cNvSpPr>
          <p:nvPr/>
        </p:nvSpPr>
        <p:spPr bwMode="auto">
          <a:xfrm>
            <a:off x="5616842" y="4572000"/>
            <a:ext cx="2866490" cy="1569660"/>
          </a:xfrm>
          <a:prstGeom prst="rect">
            <a:avLst/>
          </a:prstGeom>
          <a:noFill/>
          <a:ln w="9525">
            <a:noFill/>
            <a:miter lim="800000"/>
            <a:headEnd/>
            <a:tailEnd/>
          </a:ln>
          <a:effectLst>
            <a:outerShdw dist="53882" dir="2700000" algn="ctr" rotWithShape="0">
              <a:schemeClr val="bg1"/>
            </a:outerShdw>
          </a:effectLst>
        </p:spPr>
        <p:txBody>
          <a:bodyPr wrap="none">
            <a:spAutoFit/>
          </a:bodyPr>
          <a:lstStyle/>
          <a:p>
            <a:pPr algn="ctr" eaLnBrk="0" hangingPunct="0">
              <a:defRPr/>
            </a:pPr>
            <a:r>
              <a:rPr lang="ca-ES" sz="4800" b="1" i="1" dirty="0">
                <a:solidFill>
                  <a:srgbClr val="0805B3"/>
                </a:solidFill>
                <a:latin typeface="Comic Sans MS" pitchFamily="66" charset="0"/>
              </a:rPr>
              <a:t> 8</a:t>
            </a:r>
            <a:r>
              <a:rPr lang="ca-ES" sz="4800" b="1" i="1" dirty="0" smtClean="0">
                <a:solidFill>
                  <a:srgbClr val="0805B3"/>
                </a:solidFill>
                <a:latin typeface="Comic Sans MS" pitchFamily="66" charset="0"/>
              </a:rPr>
              <a:t> </a:t>
            </a:r>
            <a:r>
              <a:rPr lang="ca-ES" sz="4800" b="1" i="1" dirty="0">
                <a:solidFill>
                  <a:srgbClr val="0805B3"/>
                </a:solidFill>
                <a:latin typeface="Comic Sans MS" pitchFamily="66" charset="0"/>
              </a:rPr>
              <a:t>marzo</a:t>
            </a:r>
          </a:p>
          <a:p>
            <a:pPr algn="ctr" eaLnBrk="0" hangingPunct="0">
              <a:defRPr/>
            </a:pPr>
            <a:r>
              <a:rPr lang="ca-ES" sz="4800" b="1" i="1" dirty="0" smtClean="0">
                <a:solidFill>
                  <a:srgbClr val="0805B3"/>
                </a:solidFill>
                <a:latin typeface="Comic Sans MS" pitchFamily="66" charset="0"/>
              </a:rPr>
              <a:t>2015</a:t>
            </a:r>
            <a:endParaRPr lang="ca-ES" sz="4800" i="1" dirty="0">
              <a:solidFill>
                <a:srgbClr val="0805B3"/>
              </a:solidFill>
              <a:latin typeface="Comic Sans MS" pitchFamily="66" charset="0"/>
            </a:endParaRPr>
          </a:p>
        </p:txBody>
      </p:sp>
      <p:pic>
        <p:nvPicPr>
          <p:cNvPr id="9218" name="Picture 2" descr="http://3.bp.blogspot.com/-9Ck4-6FfuAk/VF4XPv7k2nI/AAAAAAAAHuI/ZljcUT3VX-g/s1600/Jesus_110%2BMercaderes%2Bdel%2Btemp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115419" cy="685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500"/>
                                        <p:tgtEl>
                                          <p:spTgt spid="10244"/>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box(in)">
                                      <p:cBhvr>
                                        <p:cTn id="11"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P spid="1024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ricco e grande Redentore, tu Re umile e potente,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val="25179051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val="12733136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2.odiami.it/o/orig/problemi-di-coppia-come-superare-una-crisi_91a95428e755b949bdd70f002e4c9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7222"/>
            <a:ext cx="9047588" cy="602851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spTree>
    <p:extLst>
      <p:ext uri="{BB962C8B-B14F-4D97-AF65-F5344CB8AC3E}">
        <p14:creationId xmlns:p14="http://schemas.microsoft.com/office/powerpoint/2010/main" val="41659196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omune.roma.it/PCR/resources/cms/images/sentiero_pace_d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7391"/>
            <a:ext cx="8924925" cy="595312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4524079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lricordoperduto.files.wordpress.com/2013/01/tuttiglioc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 y="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283968" y="4653136"/>
            <a:ext cx="4572000" cy="1938992"/>
          </a:xfrm>
          <a:prstGeom prst="rect">
            <a:avLst/>
          </a:prstGeom>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val="11651413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val="8621612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pic>
        <p:nvPicPr>
          <p:cNvPr id="12290" name="Picture 2" descr="https://lh3.googleusercontent.com/-TBqFbR0dTNs/T-cwwK1fFXI/AAAAAAAACQo/B8J-jfzbAro/s2048/FAAA5209-7341-40FD-BDAC-75953B3AD65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87" y="0"/>
            <a:ext cx="7972425"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819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pic>
        <p:nvPicPr>
          <p:cNvPr id="4" name="Picture 2" descr="http://blog.studenti.it/biscobreak/wp-content/uploads/2013/08/alber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021"/>
            <a:ext cx="7934325"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21851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1814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4008723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68494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val="5983056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6867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69640"/>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Beati gli invitati </a:t>
            </a:r>
          </a:p>
          <a:p>
            <a:pPr algn="ctr" eaLnBrk="0" hangingPunct="0">
              <a:defRPr/>
            </a:pPr>
            <a:r>
              <a:rPr lang="it-IT" sz="4000" b="1" dirty="0">
                <a:solidFill>
                  <a:prstClr val="black"/>
                </a:solidFill>
                <a:latin typeface="Arial" pitchFamily="34" charset="0"/>
                <a:ea typeface="Times New Roman" pitchFamily="18" charset="0"/>
              </a:rPr>
              <a:t>alla Cena del Signore. </a:t>
            </a:r>
          </a:p>
        </p:txBody>
      </p:sp>
    </p:spTree>
    <p:extLst>
      <p:ext uri="{BB962C8B-B14F-4D97-AF65-F5344CB8AC3E}">
        <p14:creationId xmlns:p14="http://schemas.microsoft.com/office/powerpoint/2010/main" val="367586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Ecco l’agnello di Dio, </a:t>
            </a:r>
          </a:p>
          <a:p>
            <a:pPr algn="ctr" eaLnBrk="0" hangingPunct="0">
              <a:defRPr/>
            </a:pPr>
            <a:r>
              <a:rPr lang="it-IT" sz="4000" b="1"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3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pic>
        <p:nvPicPr>
          <p:cNvPr id="2050" name="Picture 2" descr="http://www.gliscritti.it/arte_fede/raff_trasf/thumb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4560441" cy="686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56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dreaballare.com/wp-content/uploads/2012/09/colo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7" y="131762"/>
            <a:ext cx="6419850" cy="64198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000100" y="2428868"/>
            <a:ext cx="7000924"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9600" b="1" dirty="0" smtClean="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Popoli Tutti</a:t>
            </a:r>
            <a:endParaRPr lang="it-IT" sz="9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extLst>
      <p:ext uri="{BB962C8B-B14F-4D97-AF65-F5344CB8AC3E}">
        <p14:creationId xmlns:p14="http://schemas.microsoft.com/office/powerpoint/2010/main" val="329100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64841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6175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4306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6365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val="17603498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08235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90178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898469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12334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5102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214313" y="357188"/>
            <a:ext cx="87153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a:latin typeface="Tahoma" pitchFamily="34" charset="0"/>
                <a:ea typeface="Times New Roman" pitchFamily="18" charset="0"/>
                <a:cs typeface="Tahoma" pitchFamily="34" charset="0"/>
              </a:rPr>
              <a:t>O Dio, che ci nutri in questa vita con il pane del cielo, pegno della tua gloria, fa' che manifestiamo nelle nostre opere la realtà presente nel sacramento che celebriamo.  Per Cristo nostro Signore.            </a:t>
            </a:r>
            <a:r>
              <a:rPr lang="it-IT" sz="4000" b="1">
                <a:latin typeface="Tahoma" pitchFamily="34" charset="0"/>
                <a:ea typeface="Times New Roman" pitchFamily="18" charset="0"/>
                <a:cs typeface="Tahoma" pitchFamily="34" charset="0"/>
              </a:rPr>
              <a:t>Amen. </a:t>
            </a:r>
            <a:endParaRPr lang="it-IT" sz="4000">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ndyos.com/Donna/Gif/Mimosa_Auguri_festa_della_Donn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8208912" cy="613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545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asellaDiTesto 1"/>
          <p:cNvSpPr txBox="1">
            <a:spLocks noChangeArrowheads="1"/>
          </p:cNvSpPr>
          <p:nvPr/>
        </p:nvSpPr>
        <p:spPr bwMode="auto">
          <a:xfrm>
            <a:off x="214313" y="142875"/>
            <a:ext cx="89296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r>
              <a:rPr lang="it-IT" sz="4000">
                <a:latin typeface="Calibri" pitchFamily="34" charset="0"/>
              </a:rPr>
              <a:t>Il Signore sia con voi.</a:t>
            </a:r>
          </a:p>
          <a:p>
            <a:r>
              <a:rPr lang="it-IT" sz="4000" b="1">
                <a:latin typeface="Calibri" pitchFamily="34" charset="0"/>
              </a:rPr>
              <a:t>E con il tuo spirito. </a:t>
            </a:r>
            <a:endParaRPr lang="it-IT" sz="4000">
              <a:latin typeface="Calibri" pitchFamily="34" charset="0"/>
            </a:endParaRPr>
          </a:p>
          <a:p>
            <a:endParaRPr lang="it-IT" sz="4000">
              <a:latin typeface="Calibri" pitchFamily="34" charset="0"/>
            </a:endParaRPr>
          </a:p>
          <a:p>
            <a:r>
              <a:rPr lang="it-IT" sz="4000">
                <a:latin typeface="Calibri" pitchFamily="34" charset="0"/>
              </a:rPr>
              <a:t>Vi benedica Dio onnipotente </a:t>
            </a:r>
          </a:p>
          <a:p>
            <a:r>
              <a:rPr lang="it-IT" sz="4000">
                <a:latin typeface="Calibri" pitchFamily="34" charset="0"/>
              </a:rPr>
              <a:t>Padre e Figlio e Spirito Santo.		</a:t>
            </a:r>
          </a:p>
          <a:p>
            <a:r>
              <a:rPr lang="it-IT" sz="4000" b="1">
                <a:latin typeface="Calibri" pitchFamily="34" charset="0"/>
              </a:rPr>
              <a:t>Amen. </a:t>
            </a:r>
            <a:endParaRPr lang="it-IT" sz="4000">
              <a:latin typeface="Calibri" pitchFamily="34" charset="0"/>
            </a:endParaRPr>
          </a:p>
          <a:p>
            <a:endParaRPr lang="it-IT" sz="4000">
              <a:latin typeface="Calibri" pitchFamily="34" charset="0"/>
            </a:endParaRPr>
          </a:p>
          <a:p>
            <a:r>
              <a:rPr lang="it-IT" sz="4000">
                <a:latin typeface="Calibri" pitchFamily="34" charset="0"/>
              </a:rPr>
              <a:t>Nel nome del Signore: andate in pace.</a:t>
            </a:r>
          </a:p>
          <a:p>
            <a:r>
              <a:rPr lang="it-IT" sz="4000" b="1">
                <a:latin typeface="Calibri" pitchFamily="34" charset="0"/>
              </a:rPr>
              <a:t>Rendiamo grazie a Dio. </a:t>
            </a:r>
            <a:endParaRPr lang="it-IT" sz="40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i.ytimg.com/vi/QsMkWgiTXo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171400"/>
            <a:ext cx="11161240" cy="727280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14348" y="214290"/>
            <a:ext cx="7633820" cy="6001643"/>
          </a:xfrm>
          <a:prstGeom prst="rect">
            <a:avLst/>
          </a:prstGeom>
          <a:solidFill>
            <a:srgbClr val="FFFFFF">
              <a:alpha val="52941"/>
            </a:srgbClr>
          </a:solid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Ciao a tutti</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e</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buona </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domenica</a:t>
            </a:r>
          </a:p>
        </p:txBody>
      </p:sp>
    </p:spTree>
    <p:extLst>
      <p:ext uri="{BB962C8B-B14F-4D97-AF65-F5344CB8AC3E}">
        <p14:creationId xmlns:p14="http://schemas.microsoft.com/office/powerpoint/2010/main" val="1210396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500" b="1" dirty="0">
                <a:solidFill>
                  <a:srgbClr val="000000"/>
                </a:solidFill>
                <a:latin typeface="Arial" pitchFamily="34" charset="0"/>
                <a:cs typeface="Arial" pitchFamily="34" charset="0"/>
              </a:rPr>
              <a:t>Quello che abbiamo udito</a:t>
            </a:r>
            <a:endParaRPr lang="it-IT" sz="45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050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val="26671018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solidFill>
                  <a:srgbClr val="000000"/>
                </a:solidFill>
                <a:latin typeface="Arial" pitchFamily="34" charset="0"/>
                <a:cs typeface="Arial" pitchFamily="34" charset="0"/>
              </a:rPr>
              <a:t>quello che abbiam veduto</a:t>
            </a:r>
          </a:p>
        </p:txBody>
      </p:sp>
    </p:spTree>
    <p:extLst>
      <p:ext uri="{BB962C8B-B14F-4D97-AF65-F5344CB8AC3E}">
        <p14:creationId xmlns:p14="http://schemas.microsoft.com/office/powerpoint/2010/main" val="29686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rgbClr val="FFFFFF"/>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val="134969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solidFill>
                  <a:srgbClr val="000000"/>
                </a:solidFill>
                <a:latin typeface="Arial" pitchFamily="34" charset="0"/>
                <a:cs typeface="Arial" pitchFamily="34" charset="0"/>
              </a:rPr>
              <a:t>dell’amore</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infinito</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l’annunciamo</a:t>
            </a:r>
            <a:r>
              <a:rPr lang="en-GB" sz="4500" b="1" dirty="0">
                <a:solidFill>
                  <a:srgbClr val="000000"/>
                </a:solidFill>
                <a:latin typeface="Arial" pitchFamily="34" charset="0"/>
                <a:cs typeface="Arial" pitchFamily="34" charset="0"/>
              </a:rPr>
              <a:t> a </a:t>
            </a:r>
            <a:r>
              <a:rPr lang="en-GB" sz="4500" b="1" dirty="0" err="1">
                <a:solidFill>
                  <a:srgbClr val="000000"/>
                </a:solidFill>
                <a:latin typeface="Arial" pitchFamily="34" charset="0"/>
                <a:cs typeface="Arial" pitchFamily="34" charset="0"/>
              </a:rPr>
              <a:t>voi</a:t>
            </a:r>
            <a:r>
              <a:rPr lang="en-GB" sz="4500" b="1" dirty="0">
                <a:solidFill>
                  <a:srgbClr val="000000"/>
                </a:solidFill>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3555" name="Picture 3" descr="C:\Users\fede\Desktop\cu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9680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ciel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619672" y="6021288"/>
            <a:ext cx="7026282" cy="707886"/>
          </a:xfrm>
          <a:prstGeom prst="rect">
            <a:avLst/>
          </a:prstGeom>
          <a:solidFill>
            <a:srgbClr val="FFFFFF">
              <a:alpha val="69804"/>
            </a:srgbClr>
          </a:solidFill>
          <a:ln>
            <a:noFill/>
          </a:ln>
          <a:effectLst/>
        </p:spPr>
        <p:txBody>
          <a:bodyPr vert="horz" wrap="none" lIns="91440" tIns="45720" rIns="91440" bIns="45720" numCol="1" anchor="ctr" anchorCtr="0" compatLnSpc="1">
            <a:prstTxWarp prst="textNoShape">
              <a:avLst/>
            </a:prstTxWarp>
            <a:spAutoFit/>
          </a:bodyPr>
          <a:lstStyle/>
          <a:p>
            <a:r>
              <a:rPr lang="it-IT" sz="4000" b="1" dirty="0">
                <a:solidFill>
                  <a:srgbClr val="000000"/>
                </a:solidFill>
                <a:latin typeface="Arial" pitchFamily="34" charset="0"/>
                <a:cs typeface="Arial" pitchFamily="34" charset="0"/>
              </a:rPr>
              <a:t>In Gesù tutto il cielo si apre,</a:t>
            </a:r>
          </a:p>
        </p:txBody>
      </p:sp>
    </p:spTree>
    <p:extLst>
      <p:ext uri="{BB962C8B-B14F-4D97-AF65-F5344CB8AC3E}">
        <p14:creationId xmlns:p14="http://schemas.microsoft.com/office/powerpoint/2010/main" val="151887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fede\Desktop\La-gioia-dei-grand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55576" y="5949280"/>
            <a:ext cx="7632848" cy="707886"/>
          </a:xfrm>
          <a:prstGeom prst="rect">
            <a:avLst/>
          </a:prstGeom>
          <a:solidFill>
            <a:srgbClr val="FFFFFF">
              <a:alpha val="69804"/>
            </a:srgbClr>
          </a:solidFill>
        </p:spPr>
        <p:txBody>
          <a:bodyPr wrap="square">
            <a:spAutoFit/>
          </a:bodyPr>
          <a:lstStyle/>
          <a:p>
            <a:pPr eaLnBrk="0" hangingPunct="0"/>
            <a:r>
              <a:rPr lang="it-IT" sz="4000" b="1" dirty="0">
                <a:solidFill>
                  <a:srgbClr val="000000"/>
                </a:solidFill>
                <a:latin typeface="Arial" pitchFamily="34" charset="0"/>
                <a:cs typeface="Arial" pitchFamily="34" charset="0"/>
              </a:rPr>
              <a:t>ogni figlio conosce suo Padre;</a:t>
            </a:r>
          </a:p>
        </p:txBody>
      </p:sp>
    </p:spTree>
    <p:extLst>
      <p:ext uri="{BB962C8B-B14F-4D97-AF65-F5344CB8AC3E}">
        <p14:creationId xmlns:p14="http://schemas.microsoft.com/office/powerpoint/2010/main" val="264251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cose-non-indispensabili-quando-nasce-un-bimbo-L-3.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014"/>
            <a:ext cx="9144000" cy="686001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9756" y="5445224"/>
            <a:ext cx="8964488" cy="1323439"/>
          </a:xfrm>
          <a:prstGeom prst="rect">
            <a:avLst/>
          </a:prstGeom>
          <a:solidFill>
            <a:srgbClr val="FFFFFF">
              <a:alpha val="69804"/>
            </a:srgbClr>
          </a:solidFill>
        </p:spPr>
        <p:txBody>
          <a:bodyPr wrap="square">
            <a:spAutoFit/>
          </a:bodyPr>
          <a:lstStyle/>
          <a:p>
            <a:pPr algn="ctr" eaLnBrk="0" hangingPunct="0"/>
            <a:r>
              <a:rPr lang="it-IT" sz="4000" b="1" dirty="0">
                <a:solidFill>
                  <a:srgbClr val="000000"/>
                </a:solidFill>
                <a:latin typeface="Arial" pitchFamily="34" charset="0"/>
                <a:cs typeface="Arial" pitchFamily="34" charset="0"/>
              </a:rPr>
              <a:t>alla vita rinasce ogni cosa</a:t>
            </a:r>
          </a:p>
          <a:p>
            <a:pPr algn="ctr" eaLnBrk="0" hangingPunct="0"/>
            <a:r>
              <a:rPr lang="en-GB" sz="4000" b="1" dirty="0">
                <a:solidFill>
                  <a:srgbClr val="000000"/>
                </a:solidFill>
                <a:latin typeface="Arial" pitchFamily="34" charset="0"/>
                <a:cs typeface="Arial" pitchFamily="34" charset="0"/>
              </a:rPr>
              <a:t>e </a:t>
            </a:r>
            <a:r>
              <a:rPr lang="en-GB" sz="4000" b="1" dirty="0" err="1">
                <a:solidFill>
                  <a:srgbClr val="000000"/>
                </a:solidFill>
                <a:latin typeface="Arial" pitchFamily="34" charset="0"/>
                <a:cs typeface="Arial" pitchFamily="34" charset="0"/>
              </a:rPr>
              <a:t>l’amore</a:t>
            </a:r>
            <a:r>
              <a:rPr lang="en-GB" sz="4000" b="1" dirty="0">
                <a:solidFill>
                  <a:srgbClr val="000000"/>
                </a:solidFill>
                <a:latin typeface="Arial" pitchFamily="34" charset="0"/>
                <a:cs typeface="Arial" pitchFamily="34" charset="0"/>
              </a:rPr>
              <a:t> </a:t>
            </a:r>
            <a:r>
              <a:rPr lang="en-GB" sz="4000" b="1" dirty="0" err="1">
                <a:solidFill>
                  <a:srgbClr val="000000"/>
                </a:solidFill>
                <a:latin typeface="Arial" pitchFamily="34" charset="0"/>
                <a:cs typeface="Arial" pitchFamily="34" charset="0"/>
              </a:rPr>
              <a:t>raduna</a:t>
            </a:r>
            <a:r>
              <a:rPr lang="en-GB" sz="4000" b="1" dirty="0">
                <a:solidFill>
                  <a:srgbClr val="000000"/>
                </a:solidFill>
                <a:latin typeface="Arial" pitchFamily="34" charset="0"/>
                <a:cs typeface="Arial" pitchFamily="34" charset="0"/>
              </a:rPr>
              <a:t> la </a:t>
            </a:r>
            <a:r>
              <a:rPr lang="en-GB" sz="4000" b="1" dirty="0" err="1">
                <a:solidFill>
                  <a:srgbClr val="000000"/>
                </a:solidFill>
                <a:latin typeface="Arial" pitchFamily="34" charset="0"/>
                <a:cs typeface="Arial" pitchFamily="34" charset="0"/>
              </a:rPr>
              <a:t>Chiesa</a:t>
            </a:r>
            <a:r>
              <a:rPr lang="en-GB" sz="4000" b="1" dirty="0">
                <a:solidFill>
                  <a:srgbClr val="000000"/>
                </a:solidFill>
                <a:latin typeface="Arial" pitchFamily="34" charset="0"/>
                <a:cs typeface="Arial" pitchFamily="34" charset="0"/>
              </a:rPr>
              <a:t>.</a:t>
            </a:r>
          </a:p>
        </p:txBody>
      </p:sp>
    </p:spTree>
    <p:extLst>
      <p:ext uri="{BB962C8B-B14F-4D97-AF65-F5344CB8AC3E}">
        <p14:creationId xmlns:p14="http://schemas.microsoft.com/office/powerpoint/2010/main" val="111128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500" b="1" dirty="0">
                <a:solidFill>
                  <a:srgbClr val="000000"/>
                </a:solidFill>
                <a:latin typeface="Arial" pitchFamily="34" charset="0"/>
                <a:cs typeface="Arial" pitchFamily="34" charset="0"/>
              </a:rPr>
              <a:t>Quello che abbiamo udito</a:t>
            </a:r>
            <a:endParaRPr lang="it-IT" sz="45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388805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solidFill>
                  <a:srgbClr val="000000"/>
                </a:solidFill>
                <a:latin typeface="Arial" pitchFamily="34" charset="0"/>
                <a:cs typeface="Arial" pitchFamily="34" charset="0"/>
              </a:rPr>
              <a:t>quello che abbiam veduto</a:t>
            </a:r>
          </a:p>
        </p:txBody>
      </p:sp>
    </p:spTree>
    <p:extLst>
      <p:ext uri="{BB962C8B-B14F-4D97-AF65-F5344CB8AC3E}">
        <p14:creationId xmlns:p14="http://schemas.microsoft.com/office/powerpoint/2010/main" val="141164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rgbClr val="FFFFFF"/>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val="3559601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solidFill>
                  <a:srgbClr val="000000"/>
                </a:solidFill>
                <a:latin typeface="Arial" pitchFamily="34" charset="0"/>
                <a:cs typeface="Arial" pitchFamily="34" charset="0"/>
              </a:rPr>
              <a:t>dell’amore</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infinito</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l’annunciamo</a:t>
            </a:r>
            <a:r>
              <a:rPr lang="en-GB" sz="4500" b="1" dirty="0">
                <a:solidFill>
                  <a:srgbClr val="000000"/>
                </a:solidFill>
                <a:latin typeface="Arial" pitchFamily="34" charset="0"/>
                <a:cs typeface="Arial" pitchFamily="34" charset="0"/>
              </a:rPr>
              <a:t> a </a:t>
            </a:r>
            <a:r>
              <a:rPr lang="en-GB" sz="4500" b="1" dirty="0" err="1">
                <a:solidFill>
                  <a:srgbClr val="000000"/>
                </a:solidFill>
                <a:latin typeface="Arial" pitchFamily="34" charset="0"/>
                <a:cs typeface="Arial" pitchFamily="34" charset="0"/>
              </a:rPr>
              <a:t>voi</a:t>
            </a:r>
            <a:r>
              <a:rPr lang="en-GB" sz="4500" b="1" dirty="0">
                <a:solidFill>
                  <a:srgbClr val="000000"/>
                </a:solidFill>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3555" name="Picture 3" descr="C:\Users\fede\Desktop\cu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750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val="21179728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La-gioia-dei-grand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889567" y="281589"/>
            <a:ext cx="5364867" cy="1323439"/>
          </a:xfrm>
          <a:prstGeom prst="rect">
            <a:avLst/>
          </a:prstGeom>
          <a:solidFill>
            <a:srgbClr val="FFFFFF">
              <a:alpha val="69804"/>
            </a:srgbClr>
          </a:solidFill>
          <a:ln>
            <a:noFill/>
          </a:ln>
          <a:effectLst/>
        </p:spPr>
        <p:txBody>
          <a:bodyPr vert="horz" wrap="none" lIns="91440" tIns="45720" rIns="91440" bIns="45720" numCol="1" anchor="ctr" anchorCtr="0" compatLnSpc="1">
            <a:prstTxWarp prst="textNoShape">
              <a:avLst/>
            </a:prstTxWarp>
            <a:spAutoFit/>
          </a:bodyPr>
          <a:lstStyle/>
          <a:p>
            <a:pPr algn="ctr"/>
            <a:r>
              <a:rPr lang="it-IT" sz="4000" dirty="0">
                <a:solidFill>
                  <a:srgbClr val="000000"/>
                </a:solidFill>
                <a:latin typeface="Arial Black" pitchFamily="34" charset="0"/>
                <a:cs typeface="Courier New" pitchFamily="49" charset="0"/>
              </a:rPr>
              <a:t>Grandi cose</a:t>
            </a:r>
          </a:p>
          <a:p>
            <a:pPr algn="ctr"/>
            <a:r>
              <a:rPr lang="it-IT" sz="4000" dirty="0">
                <a:solidFill>
                  <a:srgbClr val="000000"/>
                </a:solidFill>
                <a:latin typeface="Arial Black" pitchFamily="34" charset="0"/>
                <a:cs typeface="Courier New" pitchFamily="49" charset="0"/>
              </a:rPr>
              <a:t>ha fatto il Signore!</a:t>
            </a:r>
            <a:endParaRPr lang="it-IT" sz="4000" dirty="0">
              <a:solidFill>
                <a:srgbClr val="000000"/>
              </a:solidFill>
              <a:latin typeface="Arial Black" pitchFamily="34" charset="0"/>
              <a:cs typeface="Arial" pitchFamily="34" charset="0"/>
            </a:endParaRPr>
          </a:p>
        </p:txBody>
      </p:sp>
    </p:spTree>
    <p:extLst>
      <p:ext uri="{BB962C8B-B14F-4D97-AF65-F5344CB8AC3E}">
        <p14:creationId xmlns:p14="http://schemas.microsoft.com/office/powerpoint/2010/main" val="351119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frasi_d_amore-748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920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004048" y="2151728"/>
            <a:ext cx="4032448" cy="2554545"/>
          </a:xfrm>
          <a:prstGeom prst="rect">
            <a:avLst/>
          </a:prstGeom>
        </p:spPr>
        <p:txBody>
          <a:bodyPr wrap="square">
            <a:spAutoFit/>
          </a:bodyPr>
          <a:lstStyle/>
          <a:p>
            <a:pPr eaLnBrk="0" hangingPunct="0"/>
            <a:r>
              <a:rPr lang="it-IT" sz="4000" dirty="0">
                <a:solidFill>
                  <a:srgbClr val="000000"/>
                </a:solidFill>
                <a:latin typeface="Arial Black" pitchFamily="34" charset="0"/>
                <a:cs typeface="Courier New" pitchFamily="49" charset="0"/>
              </a:rPr>
              <a:t>Del suo amore vogliamo parlare:</a:t>
            </a:r>
            <a:endParaRPr lang="it-IT" sz="4000" dirty="0">
              <a:solidFill>
                <a:srgbClr val="000000"/>
              </a:solidFill>
              <a:latin typeface="Arial Black" pitchFamily="34" charset="0"/>
              <a:cs typeface="Arial" pitchFamily="34" charset="0"/>
            </a:endParaRPr>
          </a:p>
        </p:txBody>
      </p:sp>
    </p:spTree>
    <p:extLst>
      <p:ext uri="{BB962C8B-B14F-4D97-AF65-F5344CB8AC3E}">
        <p14:creationId xmlns:p14="http://schemas.microsoft.com/office/powerpoint/2010/main" val="414982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jesus_children1.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91826" y="2132856"/>
            <a:ext cx="5960348" cy="472514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59532" y="188640"/>
            <a:ext cx="8424936" cy="1323439"/>
          </a:xfrm>
          <a:prstGeom prst="rect">
            <a:avLst/>
          </a:prstGeom>
        </p:spPr>
        <p:txBody>
          <a:bodyPr wrap="square">
            <a:spAutoFit/>
          </a:bodyPr>
          <a:lstStyle/>
          <a:p>
            <a:pPr algn="ctr" eaLnBrk="0" hangingPunct="0"/>
            <a:r>
              <a:rPr lang="it-IT" sz="4000" dirty="0">
                <a:solidFill>
                  <a:srgbClr val="000000"/>
                </a:solidFill>
                <a:latin typeface="Arial Black" pitchFamily="34" charset="0"/>
                <a:cs typeface="Courier New" pitchFamily="49" charset="0"/>
              </a:rPr>
              <a:t>Dio Padre</a:t>
            </a:r>
          </a:p>
          <a:p>
            <a:pPr algn="ctr" eaLnBrk="0" hangingPunct="0"/>
            <a:r>
              <a:rPr lang="it-IT" sz="4000" dirty="0">
                <a:solidFill>
                  <a:srgbClr val="000000"/>
                </a:solidFill>
                <a:latin typeface="Arial Black" pitchFamily="34" charset="0"/>
                <a:cs typeface="Courier New" pitchFamily="49" charset="0"/>
              </a:rPr>
              <a:t>il suo Figlio ha donato</a:t>
            </a:r>
            <a:endParaRPr lang="it-IT" sz="4000" dirty="0">
              <a:solidFill>
                <a:srgbClr val="000000"/>
              </a:solidFill>
              <a:latin typeface="Arial Black" pitchFamily="34" charset="0"/>
              <a:cs typeface="Arial" pitchFamily="34" charset="0"/>
            </a:endParaRPr>
          </a:p>
        </p:txBody>
      </p:sp>
    </p:spTree>
    <p:extLst>
      <p:ext uri="{BB962C8B-B14F-4D97-AF65-F5344CB8AC3E}">
        <p14:creationId xmlns:p14="http://schemas.microsoft.com/office/powerpoint/2010/main" val="108517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7984" y="2459504"/>
            <a:ext cx="3816424" cy="1938992"/>
          </a:xfrm>
          <a:prstGeom prst="rect">
            <a:avLst/>
          </a:prstGeom>
        </p:spPr>
        <p:txBody>
          <a:bodyPr wrap="square">
            <a:spAutoFit/>
          </a:bodyPr>
          <a:lstStyle/>
          <a:p>
            <a:pPr eaLnBrk="0" hangingPunct="0"/>
            <a:r>
              <a:rPr lang="en-GB" sz="4000" dirty="0" err="1">
                <a:solidFill>
                  <a:srgbClr val="000000"/>
                </a:solidFill>
                <a:latin typeface="Arial Black" pitchFamily="34" charset="0"/>
                <a:cs typeface="Courier New" pitchFamily="49" charset="0"/>
              </a:rPr>
              <a:t>sulla</a:t>
            </a:r>
            <a:r>
              <a:rPr lang="en-GB" sz="4000" dirty="0">
                <a:solidFill>
                  <a:srgbClr val="000000"/>
                </a:solidFill>
                <a:latin typeface="Arial Black" pitchFamily="34" charset="0"/>
                <a:cs typeface="Courier New" pitchFamily="49" charset="0"/>
              </a:rPr>
              <a:t> </a:t>
            </a:r>
            <a:r>
              <a:rPr lang="en-GB" sz="4000" dirty="0" err="1">
                <a:solidFill>
                  <a:srgbClr val="000000"/>
                </a:solidFill>
                <a:latin typeface="Arial Black" pitchFamily="34" charset="0"/>
                <a:cs typeface="Courier New" pitchFamily="49" charset="0"/>
              </a:rPr>
              <a:t>croce</a:t>
            </a:r>
            <a:r>
              <a:rPr lang="en-GB" sz="4000" dirty="0">
                <a:solidFill>
                  <a:srgbClr val="000000"/>
                </a:solidFill>
                <a:latin typeface="Arial Black" pitchFamily="34" charset="0"/>
                <a:cs typeface="Courier New" pitchFamily="49" charset="0"/>
              </a:rPr>
              <a:t> </a:t>
            </a:r>
            <a:r>
              <a:rPr lang="en-GB" sz="4000" dirty="0" err="1">
                <a:solidFill>
                  <a:srgbClr val="000000"/>
                </a:solidFill>
                <a:latin typeface="Arial Black" pitchFamily="34" charset="0"/>
                <a:cs typeface="Courier New" pitchFamily="49" charset="0"/>
              </a:rPr>
              <a:t>l’abbiamo</a:t>
            </a:r>
            <a:r>
              <a:rPr lang="en-GB" sz="4000" dirty="0">
                <a:solidFill>
                  <a:srgbClr val="000000"/>
                </a:solidFill>
                <a:latin typeface="Arial Black" pitchFamily="34" charset="0"/>
                <a:cs typeface="Courier New" pitchFamily="49" charset="0"/>
              </a:rPr>
              <a:t> </a:t>
            </a:r>
            <a:r>
              <a:rPr lang="en-GB" sz="4000" dirty="0" err="1">
                <a:solidFill>
                  <a:srgbClr val="000000"/>
                </a:solidFill>
                <a:latin typeface="Arial Black" pitchFamily="34" charset="0"/>
                <a:cs typeface="Courier New" pitchFamily="49" charset="0"/>
              </a:rPr>
              <a:t>veduto</a:t>
            </a:r>
            <a:r>
              <a:rPr lang="en-GB" sz="4000" dirty="0">
                <a:solidFill>
                  <a:srgbClr val="000000"/>
                </a:solidFill>
                <a:latin typeface="Arial Black" pitchFamily="34" charset="0"/>
                <a:cs typeface="Courier New" pitchFamily="49" charset="0"/>
              </a:rPr>
              <a:t>.</a:t>
            </a:r>
            <a:endParaRPr lang="en-GB" sz="4000" dirty="0">
              <a:solidFill>
                <a:srgbClr val="000000"/>
              </a:solidFill>
              <a:latin typeface="Arial Black" pitchFamily="34" charset="0"/>
              <a:cs typeface="Arial" pitchFamily="34" charset="0"/>
            </a:endParaRPr>
          </a:p>
        </p:txBody>
      </p:sp>
      <p:pic>
        <p:nvPicPr>
          <p:cNvPr id="4098" name="Picture 2" descr="C:\Users\fede\Desktop\Gesu in Croce_0.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 y="0"/>
            <a:ext cx="4242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3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500" b="1" dirty="0">
                <a:solidFill>
                  <a:srgbClr val="000000"/>
                </a:solidFill>
                <a:latin typeface="Arial" pitchFamily="34" charset="0"/>
                <a:cs typeface="Arial" pitchFamily="34" charset="0"/>
              </a:rPr>
              <a:t>Quello che abbiamo udito</a:t>
            </a:r>
            <a:endParaRPr lang="it-IT" sz="45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7110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solidFill>
                  <a:srgbClr val="000000"/>
                </a:solidFill>
                <a:latin typeface="Arial" pitchFamily="34" charset="0"/>
                <a:cs typeface="Arial" pitchFamily="34" charset="0"/>
              </a:rPr>
              <a:t>quello che abbiam veduto</a:t>
            </a:r>
          </a:p>
        </p:txBody>
      </p:sp>
    </p:spTree>
    <p:extLst>
      <p:ext uri="{BB962C8B-B14F-4D97-AF65-F5344CB8AC3E}">
        <p14:creationId xmlns:p14="http://schemas.microsoft.com/office/powerpoint/2010/main" val="853132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rgbClr val="FFFFFF"/>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val="3950295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solidFill>
                  <a:srgbClr val="000000"/>
                </a:solidFill>
                <a:latin typeface="Arial" pitchFamily="34" charset="0"/>
                <a:cs typeface="Arial" pitchFamily="34" charset="0"/>
              </a:rPr>
              <a:t>dell’amore</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infinito</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l’annunciamo</a:t>
            </a:r>
            <a:r>
              <a:rPr lang="en-GB" sz="4500" b="1" dirty="0">
                <a:solidFill>
                  <a:srgbClr val="000000"/>
                </a:solidFill>
                <a:latin typeface="Arial" pitchFamily="34" charset="0"/>
                <a:cs typeface="Arial" pitchFamily="34" charset="0"/>
              </a:rPr>
              <a:t> a </a:t>
            </a:r>
            <a:r>
              <a:rPr lang="en-GB" sz="4500" b="1" dirty="0" err="1">
                <a:solidFill>
                  <a:srgbClr val="000000"/>
                </a:solidFill>
                <a:latin typeface="Arial" pitchFamily="34" charset="0"/>
                <a:cs typeface="Arial" pitchFamily="34" charset="0"/>
              </a:rPr>
              <a:t>voi</a:t>
            </a:r>
            <a:r>
              <a:rPr lang="en-GB" sz="4500" b="1" dirty="0">
                <a:solidFill>
                  <a:srgbClr val="000000"/>
                </a:solidFill>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3555" name="Picture 3" descr="C:\Users\fede\Desktop\cu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164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ricco e grande Redentore, tu Re umile e potente,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val="302054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val="2971138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val="3752741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val="2202688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val="1067221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con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8100" y="-44450"/>
            <a:ext cx="9220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214438" y="1500188"/>
            <a:ext cx="7643812" cy="4400550"/>
          </a:xfrm>
          <a:prstGeom prst="rect">
            <a:avLst/>
          </a:prstGeom>
          <a:solidFill>
            <a:srgbClr val="FFFFFF">
              <a:alpha val="50980"/>
            </a:srgbClr>
          </a:solidFill>
          <a:effectLst>
            <a:softEdge rad="127000"/>
          </a:effectLst>
        </p:spPr>
        <p:txBody>
          <a:bodyPr>
            <a:spAutoFit/>
          </a:bodyPr>
          <a:lstStyle/>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Dio onnipotente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ci purifichi dai peccati,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e per questa celebrazione dell'Eucaristia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ci renda degni di partecipare alla mensa del suo regno.</a:t>
            </a:r>
          </a:p>
          <a:p>
            <a:pPr algn="r" eaLnBrk="0" hangingPunct="0">
              <a:defRPr/>
            </a:pP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Amen</a:t>
            </a:r>
            <a:r>
              <a:rPr lang="it-IT" sz="4000" b="1" dirty="0">
                <a:effectLst>
                  <a:outerShdw blurRad="38100" dist="38100" dir="2700000" algn="tl">
                    <a:srgbClr val="000000">
                      <a:alpha val="43137"/>
                    </a:srgbClr>
                  </a:outerShdw>
                </a:effectLst>
                <a:latin typeface="Arial Rounded MT Bold" pitchFamily="34" charset="0"/>
                <a:cs typeface="+mn-cs"/>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14313" y="214313"/>
            <a:ext cx="8643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a:latin typeface="Calibri" pitchFamily="34" charset="0"/>
                <a:cs typeface="Times New Roman" pitchFamily="18" charset="0"/>
              </a:rPr>
              <a:t>Signore nostro Dio, santo è il tuo nome; piega i nostri cuori ai tuoi comandamenti e donaci la sapienza della croce, perché, liberati dal peccato, che ci chiude nel nostro egoismo, ci apriamo al dono dello Spirito per diventare tempio vivo del tuo amore.  Per il nostro Signore Gesù Cristo, tuo Figlio, che è Dio, e vive e regna con te, nell'unità dello Spirito Santo, per tutti i secoli dei secoli.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27651" name="Picture 4" descr="gesù"/>
          <p:cNvPicPr>
            <a:picLocks noChangeAspect="1" noChangeArrowheads="1"/>
          </p:cNvPicPr>
          <p:nvPr/>
        </p:nvPicPr>
        <p:blipFill>
          <a:blip r:embed="rId2">
            <a:extLst>
              <a:ext uri="{28A0092B-C50C-407E-A947-70E740481C1C}">
                <a14:useLocalDpi xmlns:a14="http://schemas.microsoft.com/office/drawing/2010/main" val="0"/>
              </a:ext>
            </a:extLst>
          </a:blip>
          <a:srcRect l="7494"/>
          <a:stretch>
            <a:fillRect/>
          </a:stretch>
        </p:blipFill>
        <p:spPr bwMode="auto">
          <a:xfrm>
            <a:off x="4714875" y="0"/>
            <a:ext cx="4429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2000" fill="hold"/>
                                        <p:tgtEl>
                                          <p:spTgt spid="10243"/>
                                        </p:tgtEl>
                                        <p:attrNameLst>
                                          <p:attrName>ppt_x</p:attrName>
                                        </p:attrNameLst>
                                      </p:cBhvr>
                                      <p:tavLst>
                                        <p:tav tm="0">
                                          <p:val>
                                            <p:strVal val="1+#ppt_w/2"/>
                                          </p:val>
                                        </p:tav>
                                        <p:tav tm="100000">
                                          <p:val>
                                            <p:strVal val="#ppt_x"/>
                                          </p:val>
                                        </p:tav>
                                      </p:tavLst>
                                    </p:anim>
                                    <p:anim calcmode="lin" valueType="num">
                                      <p:cBhvr additive="base">
                                        <p:cTn id="8" dur="20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85750" y="214313"/>
            <a:ext cx="8572500" cy="3786187"/>
          </a:xfrm>
          <a:prstGeom prst="rect">
            <a:avLst/>
          </a:prstGeom>
          <a:noFill/>
          <a:ln w="9525">
            <a:noFill/>
            <a:miter lim="800000"/>
            <a:headEnd/>
            <a:tailEnd/>
          </a:ln>
        </p:spPr>
        <p:txBody>
          <a:bodyPr anchor="ctr">
            <a:spAutoFit/>
          </a:bodyPr>
          <a:lstStyle/>
          <a:p>
            <a:pPr algn="just">
              <a:defRPr/>
            </a:pPr>
            <a:r>
              <a:rPr lang="it-IT" sz="4000" b="1" i="1" dirty="0">
                <a:effectLst>
                  <a:outerShdw blurRad="38100" dist="38100" dir="2700000" algn="tl">
                    <a:srgbClr val="000000">
                      <a:alpha val="43137"/>
                    </a:srgbClr>
                  </a:outerShdw>
                </a:effectLst>
                <a:latin typeface="Calibri" pitchFamily="34" charset="0"/>
                <a:cs typeface="Times New Roman" pitchFamily="18" charset="0"/>
              </a:rPr>
              <a:t>Dal libro dell'Esodo</a:t>
            </a:r>
          </a:p>
          <a:p>
            <a:pPr algn="just">
              <a:defRPr/>
            </a:pPr>
            <a:endParaRPr lang="it-IT" sz="4000" b="1" dirty="0">
              <a:effectLst>
                <a:outerShdw blurRad="38100" dist="38100" dir="2700000" algn="tl">
                  <a:srgbClr val="000000">
                    <a:alpha val="43137"/>
                  </a:srgbClr>
                </a:outerShdw>
              </a:effectLst>
              <a:latin typeface="Calibri" pitchFamily="34" charset="0"/>
              <a:cs typeface="Times New Roman" pitchFamily="18" charset="0"/>
            </a:endParaRPr>
          </a:p>
          <a:p>
            <a:pPr algn="jus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In quei giorni, Dio pronunciò tutte queste parole: «Io sono il Signore, tuo Dio, che ti ho fatto uscire dalla terra d’Egitto, dalla condizione servile: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8625" y="0"/>
            <a:ext cx="8358188" cy="4400550"/>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avrai altri dèi di fronte a me. </a:t>
            </a:r>
          </a:p>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ti farai idolo né immagine alcuna di quanto è lassù nel cielo, né di quanto è quaggiù sulla terra, né di quanto è nelle acque sotto la terra. Non ti prostrerai davanti a loro e non li servirai.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4400550"/>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Perché io, il Signore, tuo Dio, sono un Dio geloso, che punisce la colpa dei padri nei figli fino alla terza e alla quarta generazione, per coloro che mi odiano, ma che dimostra la sua bontà fino a mille generazioni, per quelli che mi amano e osservano i miei comandamenti.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2554288"/>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pronuncerai invano il nome del Signore, tuo Dio, perché il Signore non lascia impunito chi pronuncia il suo nome invano.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5016500"/>
          </a:xfrm>
          <a:prstGeom prst="rect">
            <a:avLst/>
          </a:prstGeom>
        </p:spPr>
        <p:txBody>
          <a:bodyPr>
            <a:spAutoFit/>
          </a:bodyPr>
          <a:lstStyle/>
          <a:p>
            <a:pPr algn="just">
              <a:defRPr/>
            </a:pPr>
            <a:r>
              <a:rPr lang="it-IT" sz="4000" b="1" dirty="0" err="1">
                <a:solidFill>
                  <a:srgbClr val="000000"/>
                </a:solidFill>
                <a:effectLst>
                  <a:outerShdw blurRad="38100" dist="38100" dir="2700000" algn="tl">
                    <a:srgbClr val="000000">
                      <a:alpha val="43137"/>
                    </a:srgbClr>
                  </a:outerShdw>
                </a:effectLst>
                <a:latin typeface="Calibri" pitchFamily="34" charset="0"/>
                <a:cs typeface="Times New Roman" pitchFamily="18" charset="0"/>
              </a:rPr>
              <a:t>Ricòrdati</a:t>
            </a: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 del giorno del sabato per santificarlo. Sei giorni lavorerai e farai ogni tuo lavoro; ma il settimo giorno è il sabato in onore del Signore, tuo Dio: non farai alcun lavoro, né tu né tuo figlio né tua figlia, né il tuo schiavo né la tua schiava, né il tuo bestiame, né il forestiero che dimora presso di te.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3170238"/>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Perché in sei giorni il Signore ha fatto il cielo e la terra e il mare e quanto è in essi, ma si è riposato il settimo giorno. Perciò il Signore ha benedetto il giorno del sabato e lo ha consacrato.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58738"/>
            <a:ext cx="9144000" cy="1938337"/>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Onora tuo padre e tua madre, perché si prolunghino i tuoi giorni nel paese che il Signore, tuo Dio, ti dà.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descr="Lourdes 2005 2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2"/>
          <p:cNvSpPr>
            <a:spLocks noChangeArrowheads="1" noChangeShapeType="1" noTextEdit="1"/>
          </p:cNvSpPr>
          <p:nvPr/>
        </p:nvSpPr>
        <p:spPr bwMode="auto">
          <a:xfrm>
            <a:off x="285750" y="857250"/>
            <a:ext cx="8358188" cy="44910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it-IT" sz="3600" kern="1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Benedizione</a:t>
            </a:r>
          </a:p>
          <a:p>
            <a:pPr algn="ctr"/>
            <a:r>
              <a:rPr lang="it-IT" sz="3600" kern="1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dell’Acqua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572500" cy="3170238"/>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ucciderai.</a:t>
            </a:r>
          </a:p>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commetterai adulterio.</a:t>
            </a:r>
          </a:p>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ruberai.</a:t>
            </a:r>
          </a:p>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pronuncerai falsa testimonianza contro il tuo prossimo.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5016500"/>
          </a:xfrm>
          <a:prstGeom prst="rect">
            <a:avLst/>
          </a:prstGeom>
        </p:spPr>
        <p:txBody>
          <a:bodyPr>
            <a:spAutoFit/>
          </a:bodyPr>
          <a:lstStyle/>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Non desidererai la casa del tuo prossimo. Non desidererai la moglie del tuo prossimo, né il suo schiavo né la sua schiava, né il suo bue né il suo asino, né alcuna cosa che appartenga al tuo prossimo».</a:t>
            </a:r>
          </a:p>
          <a:p>
            <a:pPr algn="just">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Parola di Dio.     </a:t>
            </a:r>
          </a:p>
          <a:p>
            <a:pPr algn="r">
              <a:defRPr/>
            </a:pPr>
            <a:r>
              <a:rPr lang="it-IT" sz="4000" b="1"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Rendiamo grazie a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F:\09 Presentazioni\Qumran\Immagine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0" y="34925"/>
            <a:ext cx="8786813" cy="1477963"/>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ca-ES" sz="6600" b="1" i="1" dirty="0">
                <a:solidFill>
                  <a:srgbClr val="FF0217"/>
                </a:solidFill>
                <a:latin typeface="Comic Sans MS" pitchFamily="66" charset="0"/>
              </a:rPr>
              <a:t> Salmo responsoriale</a:t>
            </a:r>
            <a:r>
              <a:rPr lang="ca-ES" dirty="0">
                <a:solidFill>
                  <a:srgbClr val="FF0217"/>
                </a:solidFill>
                <a:latin typeface="Times" charset="0"/>
              </a:rPr>
              <a:t>	</a:t>
            </a:r>
            <a:endParaRPr lang="ca-ES" sz="6600" b="1" i="1" dirty="0">
              <a:solidFill>
                <a:srgbClr val="FF0217"/>
              </a:solidFill>
              <a:latin typeface="Comic Sans MS" pitchFamily="66" charset="0"/>
            </a:endParaRPr>
          </a:p>
        </p:txBody>
      </p:sp>
      <p:sp>
        <p:nvSpPr>
          <p:cNvPr id="3076" name="Rectangle 4"/>
          <p:cNvSpPr>
            <a:spLocks noChangeArrowheads="1"/>
          </p:cNvSpPr>
          <p:nvPr/>
        </p:nvSpPr>
        <p:spPr bwMode="auto">
          <a:xfrm>
            <a:off x="3357563" y="1500188"/>
            <a:ext cx="5786437" cy="1323975"/>
          </a:xfrm>
          <a:prstGeom prst="rect">
            <a:avLst/>
          </a:prstGeom>
          <a:solidFill>
            <a:schemeClr val="bg1"/>
          </a:solid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Signore, tu hai parole</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di vita eterna.</a:t>
            </a:r>
          </a:p>
        </p:txBody>
      </p:sp>
      <p:sp>
        <p:nvSpPr>
          <p:cNvPr id="3077" name="Rectangle 5"/>
          <p:cNvSpPr>
            <a:spLocks noChangeArrowheads="1"/>
          </p:cNvSpPr>
          <p:nvPr/>
        </p:nvSpPr>
        <p:spPr bwMode="auto">
          <a:xfrm>
            <a:off x="0" y="3286125"/>
            <a:ext cx="9144000" cy="2554545"/>
          </a:xfrm>
          <a:prstGeom prst="rect">
            <a:avLst/>
          </a:prstGeom>
          <a:solidFill>
            <a:schemeClr val="bg1">
              <a:alpha val="50000"/>
            </a:schemeClr>
          </a:solidFill>
          <a:ln w="9525">
            <a:noFill/>
            <a:miter lim="800000"/>
            <a:headEnd/>
            <a:tailEnd/>
          </a:ln>
          <a:effectLst/>
        </p:spPr>
        <p:txBody>
          <a:bodyPr>
            <a:spAutoFit/>
          </a:bodyPr>
          <a:lstStyle/>
          <a:p>
            <a:pPr eaLnBrk="0" hangingPunct="0">
              <a:defRPr/>
            </a:pPr>
            <a:r>
              <a:rPr lang="it-IT" sz="4000" b="1" i="1" dirty="0">
                <a:effectLst>
                  <a:outerShdw blurRad="38100" dist="38100" dir="2700000" algn="tl">
                    <a:srgbClr val="C0C0C0"/>
                  </a:outerShdw>
                </a:effectLst>
                <a:latin typeface="Comic Sans MS" pitchFamily="66" charset="0"/>
              </a:rPr>
              <a:t>La legge del Signore è perfetta, rinfranca l’anima; la testimonianza del Signore è stabile, rende saggio il semplice. </a:t>
            </a:r>
            <a:endParaRPr lang="ca-ES" sz="4000" b="1" i="1" dirty="0">
              <a:solidFill>
                <a:srgbClr val="000000"/>
              </a:solidFill>
              <a:effectLst>
                <a:outerShdw blurRad="38100" dist="38100" dir="2700000" algn="tl">
                  <a:srgbClr val="C0C0C0"/>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QU3S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227806" y="2420888"/>
            <a:ext cx="8688387" cy="2554545"/>
          </a:xfrm>
          <a:prstGeom prst="rect">
            <a:avLst/>
          </a:prstGeom>
          <a:solidFill>
            <a:schemeClr val="bg1">
              <a:alpha val="69804"/>
            </a:schemeClr>
          </a:solidFill>
          <a:ln w="9525">
            <a:noFill/>
            <a:miter lim="800000"/>
            <a:headEnd/>
            <a:tailEnd/>
          </a:ln>
          <a:effectLst/>
        </p:spPr>
        <p:txBody>
          <a:bodyPr>
            <a:spAutoFit/>
          </a:bodyPr>
          <a:lstStyle/>
          <a:p>
            <a:pPr eaLnBrk="0" hangingPunct="0">
              <a:defRPr/>
            </a:pPr>
            <a:r>
              <a:rPr lang="it-IT" sz="4000" b="1" i="1" dirty="0">
                <a:solidFill>
                  <a:sysClr val="windowText" lastClr="000000"/>
                </a:solidFill>
                <a:latin typeface="Comic Sans MS" pitchFamily="66" charset="0"/>
              </a:rPr>
              <a:t>I precetti del Signore sono retti, fanno gioire il cuore; il comando del Signore è limpido, illumina gli occhi.</a:t>
            </a:r>
            <a:endParaRPr lang="ca-ES" sz="4000" b="1" i="1" dirty="0">
              <a:solidFill>
                <a:sysClr val="windowText" lastClr="000000"/>
              </a:solidFill>
              <a:latin typeface="Comic Sans MS" pitchFamily="66" charset="0"/>
            </a:endParaRPr>
          </a:p>
        </p:txBody>
      </p:sp>
      <p:sp>
        <p:nvSpPr>
          <p:cNvPr id="6" name="Rectangle 4"/>
          <p:cNvSpPr>
            <a:spLocks noChangeArrowheads="1"/>
          </p:cNvSpPr>
          <p:nvPr/>
        </p:nvSpPr>
        <p:spPr bwMode="auto">
          <a:xfrm>
            <a:off x="2987824" y="5227340"/>
            <a:ext cx="5786437" cy="1323975"/>
          </a:xfrm>
          <a:prstGeom prst="rect">
            <a:avLst/>
          </a:prstGeom>
          <a:solidFill>
            <a:schemeClr val="bg1"/>
          </a:solid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Signore, tu hai parole</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di vita eterna.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QU5S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404501" y="222915"/>
            <a:ext cx="8429625" cy="2554545"/>
          </a:xfrm>
          <a:prstGeom prst="rect">
            <a:avLst/>
          </a:prstGeom>
          <a:solidFill>
            <a:srgbClr val="FFFFFF">
              <a:alpha val="80000"/>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rPr>
              <a:t>Il timore del Signore è puro, rimane per sempre; i giudizi del Signore sono fedeli, sono tutti giusti. </a:t>
            </a:r>
            <a:endParaRPr lang="ca-ES" sz="4000" b="1" i="1" dirty="0">
              <a:solidFill>
                <a:srgbClr val="FF0217"/>
              </a:solidFill>
              <a:effectLst>
                <a:outerShdw blurRad="38100" dist="38100" dir="2700000" algn="tl">
                  <a:srgbClr val="C0C0C0"/>
                </a:outerShdw>
              </a:effectLst>
              <a:latin typeface="Comic Sans MS" pitchFamily="66" charset="0"/>
            </a:endParaRPr>
          </a:p>
        </p:txBody>
      </p:sp>
      <p:sp>
        <p:nvSpPr>
          <p:cNvPr id="6" name="Rectangle 4"/>
          <p:cNvSpPr>
            <a:spLocks noChangeArrowheads="1"/>
          </p:cNvSpPr>
          <p:nvPr/>
        </p:nvSpPr>
        <p:spPr bwMode="auto">
          <a:xfrm>
            <a:off x="3203848" y="5373216"/>
            <a:ext cx="5786437" cy="1323975"/>
          </a:xfrm>
          <a:prstGeom prst="rect">
            <a:avLst/>
          </a:prstGeom>
          <a:solidFill>
            <a:schemeClr val="bg1"/>
          </a:solid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Signore, tu hai parole</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di vita eterna.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gesù tra la fo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3331078" y="5438775"/>
            <a:ext cx="5786437" cy="1323975"/>
          </a:xfrm>
          <a:prstGeom prst="rect">
            <a:avLst/>
          </a:prstGeom>
          <a:solidFill>
            <a:srgbClr val="FFFFFF"/>
          </a:solid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Signore, tu hai parole</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di vita eterna.</a:t>
            </a:r>
          </a:p>
        </p:txBody>
      </p:sp>
      <p:sp>
        <p:nvSpPr>
          <p:cNvPr id="4" name="Rettangolo 3"/>
          <p:cNvSpPr/>
          <p:nvPr/>
        </p:nvSpPr>
        <p:spPr>
          <a:xfrm>
            <a:off x="251521" y="332656"/>
            <a:ext cx="4107656" cy="3785652"/>
          </a:xfrm>
          <a:prstGeom prst="rect">
            <a:avLst/>
          </a:prstGeom>
          <a:solidFill>
            <a:srgbClr val="FFFFFF">
              <a:alpha val="65098"/>
            </a:srgbClr>
          </a:solidFill>
          <a:effectLst>
            <a:softEdge rad="63500"/>
          </a:effectLst>
        </p:spPr>
        <p:txBody>
          <a:bodyPr wrap="square">
            <a:spAutoFit/>
          </a:bodyPr>
          <a:lstStyle/>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rPr>
              <a:t>Più preziosi dell’oro, di molto oro fino, più dolci del miele e di un favo stillante. </a:t>
            </a:r>
            <a:endParaRPr lang="ca-ES" sz="4000" b="1" i="1" dirty="0">
              <a:solidFill>
                <a:srgbClr val="FF0217"/>
              </a:solidFill>
              <a:effectLst>
                <a:outerShdw blurRad="38100" dist="38100" dir="2700000" algn="tl">
                  <a:srgbClr val="C0C0C0"/>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KE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0034" y="4303455"/>
            <a:ext cx="7786742" cy="2554545"/>
          </a:xfrm>
          <a:prstGeom prst="rect">
            <a:avLst/>
          </a:prstGeom>
          <a:solidFill>
            <a:srgbClr val="0000FF"/>
          </a:solidFill>
          <a:ln w="9525">
            <a:noFill/>
            <a:miter lim="800000"/>
            <a:headEnd/>
            <a:tailEnd/>
          </a:ln>
          <a:effectLst>
            <a:softEdge rad="317500"/>
          </a:effectLst>
          <a:scene3d>
            <a:camera prst="orthographicFront"/>
            <a:lightRig rig="threePt" dir="t"/>
          </a:scene3d>
          <a:sp3d>
            <a:bevelT w="114300" prst="artDeco"/>
          </a:sp3d>
        </p:spPr>
        <p:txBody>
          <a:bodyPr>
            <a:spAutoFit/>
          </a:bodyPr>
          <a:lstStyle/>
          <a:p>
            <a:pPr eaLnBrk="0" hangingPunct="0">
              <a:defRPr/>
            </a:pPr>
            <a:r>
              <a:rPr lang="ca-ES" b="1" i="1" dirty="0">
                <a:solidFill>
                  <a:srgbClr val="000000"/>
                </a:solidFill>
                <a:latin typeface="Comic Sans MS" pitchFamily="66" charset="0"/>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Dio ha tanto amato il mondo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rPr>
              <a:t>da dare il suo Figlio unigenito;  chiunque crede in lui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rPr>
              <a:t>ha la vita eterna.</a:t>
            </a:r>
            <a:endParaRPr lang="ca-ES" sz="4000" b="1" i="1" dirty="0">
              <a:solidFill>
                <a:schemeClr val="bg1"/>
              </a:solidFill>
              <a:effectLst>
                <a:outerShdw blurRad="38100" dist="38100" dir="2700000" algn="tl">
                  <a:srgbClr val="000000">
                    <a:alpha val="43137"/>
                  </a:srgbClr>
                </a:outerShdw>
              </a:effectLst>
              <a:latin typeface="Comic Sans MS" pitchFamily="66" charset="0"/>
            </a:endParaRPr>
          </a:p>
        </p:txBody>
      </p:sp>
      <p:sp>
        <p:nvSpPr>
          <p:cNvPr id="5124" name="WordArt 4"/>
          <p:cNvSpPr>
            <a:spLocks noChangeArrowheads="1" noChangeShapeType="1" noTextEdit="1"/>
          </p:cNvSpPr>
          <p:nvPr/>
        </p:nvSpPr>
        <p:spPr bwMode="auto">
          <a:xfrm>
            <a:off x="251520" y="188640"/>
            <a:ext cx="5286375" cy="2000250"/>
          </a:xfrm>
          <a:prstGeom prst="rect">
            <a:avLst/>
          </a:prstGeom>
        </p:spPr>
        <p:txBody>
          <a:bodyPr wrap="none" fromWordArt="1">
            <a:prstTxWarp prst="textSlantUp">
              <a:avLst>
                <a:gd name="adj" fmla="val 32056"/>
              </a:avLst>
            </a:prstTxWarp>
          </a:bodyPr>
          <a:lstStyle/>
          <a:p>
            <a:pPr algn="ctr"/>
            <a:r>
              <a:rPr lang="it-IT"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Canto al Vangelo</a:t>
            </a:r>
          </a:p>
        </p:txBody>
      </p:sp>
      <p:sp>
        <p:nvSpPr>
          <p:cNvPr id="7" name="WordArt 5"/>
          <p:cNvSpPr>
            <a:spLocks noChangeArrowheads="1" noChangeShapeType="1" noTextEdit="1"/>
          </p:cNvSpPr>
          <p:nvPr/>
        </p:nvSpPr>
        <p:spPr bwMode="auto">
          <a:xfrm>
            <a:off x="3024188" y="1714500"/>
            <a:ext cx="6119812" cy="1885950"/>
          </a:xfrm>
          <a:prstGeom prst="rect">
            <a:avLst/>
          </a:prstGeom>
        </p:spPr>
        <p:txBody>
          <a:bodyPr wrap="none" fromWordArt="1">
            <a:prstTxWarp prst="textPlain">
              <a:avLst>
                <a:gd name="adj" fmla="val 50000"/>
              </a:avLst>
            </a:prstTxWarp>
          </a:bodyPr>
          <a:lstStyle/>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Lode a te, o Cristo,</a:t>
            </a:r>
          </a:p>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re di eterna gloria</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a:t>
            </a:r>
          </a:p>
          <a:p>
            <a:pPr eaLnBrk="0" hangingPunct="0"/>
            <a:r>
              <a:rPr lang="it-IT" sz="4000">
                <a:solidFill>
                  <a:srgbClr val="000000"/>
                </a:solidFill>
                <a:latin typeface="Calibri" pitchFamily="34" charset="0"/>
              </a:rPr>
              <a:t>secondo Marco.</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642938"/>
            <a:ext cx="279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89" name="Rectangle 1"/>
          <p:cNvSpPr>
            <a:spLocks noChangeArrowheads="1"/>
          </p:cNvSpPr>
          <p:nvPr/>
        </p:nvSpPr>
        <p:spPr bwMode="auto">
          <a:xfrm>
            <a:off x="214313" y="0"/>
            <a:ext cx="8643937" cy="1323975"/>
          </a:xfrm>
          <a:prstGeom prst="rect">
            <a:avLst/>
          </a:prstGeom>
          <a:solidFill>
            <a:srgbClr val="FFFFFF"/>
          </a:solidFill>
          <a:ln w="9525">
            <a:noFill/>
            <a:miter lim="800000"/>
            <a:headEnd/>
            <a:tailEnd/>
          </a:ln>
          <a:effectLst/>
        </p:spPr>
        <p:txBody>
          <a:bodyPr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Si avvicinava la Pasqua dei Giudei e Gesù salì a Gerusalemme.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14312" y="4797152"/>
            <a:ext cx="8715375"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Trovò nel tempio gente che vendeva buoi, pecore e colombe e, là seduti, i cambiamonete.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val="0"/>
              </a:ext>
            </a:extLst>
          </a:blip>
          <a:srcRect/>
          <a:stretch>
            <a:fillRect/>
          </a:stretch>
        </p:blipFill>
        <p:spPr bwMode="auto">
          <a:xfrm>
            <a:off x="2067" y="1"/>
            <a:ext cx="9178445" cy="6886520"/>
          </a:xfrm>
          <a:prstGeom prst="rect">
            <a:avLst/>
          </a:prstGeom>
          <a:noFill/>
          <a:ln w="9525">
            <a:noFill/>
            <a:miter lim="800000"/>
            <a:headEnd/>
            <a:tailEnd/>
          </a:ln>
        </p:spPr>
      </p:pic>
      <p:sp>
        <p:nvSpPr>
          <p:cNvPr id="2" name="CasellaDiTesto 1"/>
          <p:cNvSpPr txBox="1"/>
          <p:nvPr/>
        </p:nvSpPr>
        <p:spPr>
          <a:xfrm>
            <a:off x="215516" y="612845"/>
            <a:ext cx="8712968" cy="5632311"/>
          </a:xfrm>
          <a:prstGeom prst="rect">
            <a:avLst/>
          </a:prstGeom>
          <a:solidFill>
            <a:srgbClr val="FFFFFF">
              <a:alpha val="69804"/>
            </a:srgbClr>
          </a:solidFill>
        </p:spPr>
        <p:txBody>
          <a:bodyPr wrap="square">
            <a:spAutoFit/>
          </a:bodyPr>
          <a:lstStyle/>
          <a:p>
            <a:pPr algn="ctr" eaLnBrk="0" hangingPunct="0">
              <a:defRPr/>
            </a:pPr>
            <a:r>
              <a:rPr lang="it-IT" sz="4000" dirty="0">
                <a:solidFill>
                  <a:srgbClr val="000000"/>
                </a:solidFill>
                <a:effectLst>
                  <a:outerShdw blurRad="38100" dist="38100" dir="2700000" algn="tl">
                    <a:srgbClr val="000000">
                      <a:alpha val="43137"/>
                    </a:srgbClr>
                  </a:outerShdw>
                </a:effectLst>
                <a:latin typeface="Arial Rounded MT Bold" pitchFamily="34" charset="0"/>
              </a:rPr>
              <a:t>Fratelli e sorelle, preghiamo umilmente il Signore Dio nostro, perché benedica </a:t>
            </a:r>
            <a:r>
              <a:rPr lang="it-IT" sz="4000" dirty="0" smtClean="0">
                <a:solidFill>
                  <a:srgbClr val="000000"/>
                </a:solidFill>
                <a:effectLst>
                  <a:outerShdw blurRad="38100" dist="38100" dir="2700000" algn="tl">
                    <a:srgbClr val="000000">
                      <a:alpha val="43137"/>
                    </a:srgbClr>
                  </a:outerShdw>
                </a:effectLst>
                <a:latin typeface="Arial Rounded MT Bold" pitchFamily="34" charset="0"/>
              </a:rPr>
              <a:t>quest'acqua </a:t>
            </a:r>
            <a:r>
              <a:rPr lang="it-IT" sz="4000" dirty="0">
                <a:solidFill>
                  <a:srgbClr val="000000"/>
                </a:solidFill>
                <a:effectLst>
                  <a:outerShdw blurRad="38100" dist="38100" dir="2700000" algn="tl">
                    <a:srgbClr val="000000">
                      <a:alpha val="43137"/>
                    </a:srgbClr>
                  </a:outerShdw>
                </a:effectLst>
                <a:latin typeface="Arial Rounded MT Bold" pitchFamily="34" charset="0"/>
              </a:rPr>
              <a:t>con la quale saremo aspersi noi e le nostre famiglie in ricordo del nostro Battesimo. Il Signore ci rinnovi </a:t>
            </a:r>
            <a:r>
              <a:rPr lang="it-IT" sz="4000" dirty="0" smtClean="0">
                <a:solidFill>
                  <a:srgbClr val="000000"/>
                </a:solidFill>
                <a:effectLst>
                  <a:outerShdw blurRad="38100" dist="38100" dir="2700000" algn="tl">
                    <a:srgbClr val="000000">
                      <a:alpha val="43137"/>
                    </a:srgbClr>
                  </a:outerShdw>
                </a:effectLst>
                <a:latin typeface="Arial Rounded MT Bold" pitchFamily="34" charset="0"/>
              </a:rPr>
              <a:t>interiormente</a:t>
            </a:r>
            <a:r>
              <a:rPr lang="it-IT" sz="4000" dirty="0">
                <a:solidFill>
                  <a:srgbClr val="000000"/>
                </a:solidFill>
                <a:effectLst>
                  <a:outerShdw blurRad="38100" dist="38100" dir="2700000" algn="tl">
                    <a:srgbClr val="000000">
                      <a:alpha val="43137"/>
                    </a:srgbClr>
                  </a:outerShdw>
                </a:effectLst>
                <a:latin typeface="Arial Rounded MT Bold" pitchFamily="34" charset="0"/>
              </a:rPr>
              <a:t>, perché siamo sempre fedeli allo Spirito che ci è stato dato in dono.</a:t>
            </a:r>
          </a:p>
        </p:txBody>
      </p:sp>
    </p:spTree>
    <p:extLst>
      <p:ext uri="{BB962C8B-B14F-4D97-AF65-F5344CB8AC3E}">
        <p14:creationId xmlns:p14="http://schemas.microsoft.com/office/powerpoint/2010/main" val="3146481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4919662"/>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Allora fece una frusta di cordicelle e scacciò tutti fuori del tempio, con le pecore e i buoi;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50031" y="5445224"/>
            <a:ext cx="8643937" cy="1323975"/>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gettò a terra il denaro dei cambiamonete e ne rovesciò i banchi,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76" y="0"/>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e ai venditori di colombe disse: «Portate via di qui queste cose e non fate della casa del Padre mio un mercato!».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667" y="4919662"/>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I suoi discepoli si ricordarono che sta scritto: «Lo zelo per la tua casa mi divorerà».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4919662"/>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Allora i Giudei presero la parola e gli dissero: «Quale segno ci mostri per fare queste cose?».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0"/>
            <a:ext cx="9144000" cy="1323975"/>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Rispose loro Gesù: «Distruggete questo tempio e in tre giorni lo farò risorgere».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1361" y="4924269"/>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Gli dissero allora i Giudei: «Questo tempio è stato costruito in quarantasei anni e tu in tre giorni lo farai risorgere?».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6149975"/>
            <a:ext cx="9144000" cy="708025"/>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Ma egli parlava del tempio del suo corpo.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44016" y="0"/>
            <a:ext cx="3347864" cy="6863417"/>
          </a:xfrm>
          <a:prstGeom prst="rect">
            <a:avLst/>
          </a:prstGeom>
          <a:solidFill>
            <a:srgbClr val="FFFFFF"/>
          </a:solidFill>
        </p:spPr>
        <p:txBody>
          <a:bodyPr wrap="square">
            <a:spAutoFit/>
          </a:bodyPr>
          <a:lstStyle/>
          <a:p>
            <a:pPr algn="just">
              <a:defRPr/>
            </a:pPr>
            <a:r>
              <a:rPr lang="it-IT" sz="40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Quando poi fu risuscitato dai morti, i suoi discepoli si ricordarono che aveva detto questo, e </a:t>
            </a:r>
            <a:r>
              <a:rPr lang="it-IT" sz="4000" b="1" dirty="0" err="1">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credettero</a:t>
            </a:r>
            <a:r>
              <a:rPr lang="it-IT" sz="40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 alla Scrittura e alla parola detta da Gesù.</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78594" y="4303712"/>
            <a:ext cx="8786812" cy="2554288"/>
          </a:xfrm>
          <a:prstGeom prst="rect">
            <a:avLst/>
          </a:prstGeom>
          <a:solidFill>
            <a:srgbClr val="FFFFFF"/>
          </a:solidFill>
        </p:spPr>
        <p:txBody>
          <a:bodyPr>
            <a:spAutoFit/>
          </a:bodyPr>
          <a:lstStyle/>
          <a:p>
            <a:pPr algn="just">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Mentre era a Gerusalemme per la Pasqua, durante la festa, molti, vedendo i segni che egli compiva, </a:t>
            </a:r>
            <a:r>
              <a:rPr lang="it-IT" sz="4000" b="1" dirty="0" err="1">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credettero</a:t>
            </a: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 nel suo nome.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7950" y="-82550"/>
            <a:ext cx="9359900"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0" y="0"/>
            <a:ext cx="9144000" cy="6862763"/>
          </a:xfrm>
          <a:prstGeom prst="rect">
            <a:avLst/>
          </a:prstGeom>
          <a:solidFill>
            <a:srgbClr val="FFFFFF">
              <a:alpha val="69804"/>
            </a:srgbClr>
          </a:solidFill>
        </p:spPr>
        <p:txBody>
          <a:bodyPr>
            <a:spAutoFit/>
          </a:bodyPr>
          <a:lstStyle/>
          <a:p>
            <a:pPr eaLnBrk="0" hangingPunct="0">
              <a:defRPr/>
            </a:pPr>
            <a:r>
              <a:rPr lang="it-IT" sz="4000" dirty="0">
                <a:latin typeface="Arial Rounded MT Bold" pitchFamily="34" charset="0"/>
                <a:cs typeface="+mn-cs"/>
              </a:rPr>
              <a:t>Dio eterno e onnipotente,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Dio eterno e onnipotente,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tu hai voluto che per mezzo dell'acqua, elemento di purificazione e sorgente di vita, anche l'anima venisse lavata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e ricevesse il dono della vita eterna: benedici </a:t>
            </a:r>
            <a:r>
              <a:rPr lang="it-IT" sz="4000" dirty="0">
                <a:effectLst>
                  <a:outerShdw blurRad="38100" dist="38100" dir="2700000" algn="tl">
                    <a:srgbClr val="000000">
                      <a:alpha val="43137"/>
                    </a:srgbClr>
                  </a:outerShdw>
                </a:effectLst>
                <a:latin typeface="Arial Rounded MT Bold" pitchFamily="34" charset="0"/>
                <a:cs typeface="+mn-cs"/>
                <a:sym typeface="Wingdings"/>
              </a:rPr>
              <a:t></a:t>
            </a:r>
            <a:r>
              <a:rPr lang="it-IT" sz="4000" dirty="0">
                <a:effectLst>
                  <a:outerShdw blurRad="38100" dist="38100" dir="2700000" algn="tl">
                    <a:srgbClr val="000000">
                      <a:alpha val="43137"/>
                    </a:srgbClr>
                  </a:outerShdw>
                </a:effectLst>
                <a:latin typeface="Arial Rounded MT Bold" pitchFamily="34" charset="0"/>
                <a:cs typeface="+mn-cs"/>
              </a:rPr>
              <a:t> quest'acqua,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perché diventi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segno della tua protezione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in questo giorno a te consacrato.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4894289"/>
            <a:ext cx="9144000" cy="1938338"/>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Ma lui, Gesù, non si fidava di loro, perché conosceva tutti e non aveva bisogno che alcuno desse testimonianza sull’uomo.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14313" y="0"/>
            <a:ext cx="8929687" cy="1323975"/>
          </a:xfrm>
          <a:prstGeom prst="rect">
            <a:avLst/>
          </a:prstGeom>
          <a:solidFill>
            <a:srgbClr val="FFFFFF"/>
          </a:solidFill>
        </p:spPr>
        <p:txBody>
          <a:bodyPr>
            <a:spAutoFit/>
          </a:bodyPr>
          <a:lstStyle/>
          <a:p>
            <a:pPr algn="ctr">
              <a:defRPr/>
            </a:pPr>
            <a:r>
              <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Egli infatti conosceva quello che c’è nell’uomo.</a:t>
            </a:r>
            <a:endParaRPr lang="it-IT"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http://localhost:1080/download/immagini/11Bi_Quar_Pasq/03B_3Qu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775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WordArt 5"/>
          <p:cNvSpPr>
            <a:spLocks noChangeArrowheads="1" noChangeShapeType="1" noTextEdit="1"/>
          </p:cNvSpPr>
          <p:nvPr/>
        </p:nvSpPr>
        <p:spPr bwMode="auto">
          <a:xfrm>
            <a:off x="0" y="5810250"/>
            <a:ext cx="9144000" cy="1047750"/>
          </a:xfrm>
          <a:prstGeom prst="rect">
            <a:avLst/>
          </a:prstGeom>
          <a:solidFill>
            <a:srgbClr val="FFFFFF"/>
          </a:solidFill>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26628" name="WordArt 6"/>
          <p:cNvSpPr>
            <a:spLocks noChangeArrowheads="1" noChangeShapeType="1" noTextEdit="1"/>
          </p:cNvSpPr>
          <p:nvPr/>
        </p:nvSpPr>
        <p:spPr bwMode="auto">
          <a:xfrm>
            <a:off x="5435600" y="0"/>
            <a:ext cx="3524250" cy="53006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0" fill="hold"/>
                                        <p:tgtEl>
                                          <p:spTgt spid="26627"/>
                                        </p:tgtEl>
                                        <p:attrNameLst>
                                          <p:attrName>ppt_x</p:attrName>
                                        </p:attrNameLst>
                                      </p:cBhvr>
                                      <p:tavLst>
                                        <p:tav tm="0">
                                          <p:val>
                                            <p:strVal val="#ppt_x"/>
                                          </p:val>
                                        </p:tav>
                                        <p:tav tm="100000">
                                          <p:val>
                                            <p:strVal val="#ppt_x"/>
                                          </p:val>
                                        </p:tav>
                                      </p:tavLst>
                                    </p:anim>
                                    <p:anim calcmode="lin" valueType="num">
                                      <p:cBhvr additive="base">
                                        <p:cTn id="8" dur="50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85750" y="285750"/>
            <a:ext cx="8643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it-IT" sz="4000" b="1">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latin typeface="Tahoma" pitchFamily="34" charset="0"/>
                <a:ea typeface="Times New Roman" pitchFamily="18" charset="0"/>
                <a:cs typeface="Tahoma" pitchFamily="34" charset="0"/>
              </a:rPr>
              <a:t>il quale fu concepito di Spirito Santo, nacque da Maria Vergine</a:t>
            </a:r>
            <a:r>
              <a:rPr lang="it-IT" sz="4000" b="1">
                <a:latin typeface="Tahoma" pitchFamily="34" charset="0"/>
                <a:ea typeface="Times New Roman" pitchFamily="18" charset="0"/>
                <a:cs typeface="Tahoma" pitchFamily="34" charset="0"/>
              </a:rPr>
              <a:t>, patì sotto Ponzio Pilato, fu crocifisso, morì e fu sepolto; discese agli inferi; </a:t>
            </a:r>
            <a:endParaRPr lang="it-IT" sz="4000">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ttangolo 1"/>
          <p:cNvSpPr>
            <a:spLocks noChangeArrowheads="1"/>
          </p:cNvSpPr>
          <p:nvPr/>
        </p:nvSpPr>
        <p:spPr bwMode="auto">
          <a:xfrm>
            <a:off x="214313" y="214313"/>
            <a:ext cx="8643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4000" b="1">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la comunione dei santi, la remissione dei peccati, la risurrezione della carne, la vita eterna. Amen.</a:t>
            </a:r>
            <a:endParaRPr lang="it-IT" sz="4000">
              <a:solidFill>
                <a:srgbClr val="000000"/>
              </a:solidFill>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22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SEGNI</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DEL TUO</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3554884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 y="-21478"/>
            <a:ext cx="9146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fontAlgn="auto">
              <a:spcBef>
                <a:spcPts val="0"/>
              </a:spcBef>
              <a:spcAft>
                <a:spcPts val="0"/>
              </a:spcAft>
            </a:pPr>
            <a:r>
              <a:rPr lang="it-IT" sz="4000" b="1" dirty="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prstClr val="white"/>
              </a:solidFill>
              <a:latin typeface="Calibri"/>
            </a:endParaRPr>
          </a:p>
        </p:txBody>
      </p:sp>
    </p:spTree>
    <p:extLst>
      <p:ext uri="{BB962C8B-B14F-4D97-AF65-F5344CB8AC3E}">
        <p14:creationId xmlns:p14="http://schemas.microsoft.com/office/powerpoint/2010/main" val="23239951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prstClr val="white"/>
              </a:solidFill>
              <a:latin typeface="Calibri"/>
            </a:endParaRPr>
          </a:p>
        </p:txBody>
      </p:sp>
    </p:spTree>
    <p:extLst>
      <p:ext uri="{BB962C8B-B14F-4D97-AF65-F5344CB8AC3E}">
        <p14:creationId xmlns:p14="http://schemas.microsoft.com/office/powerpoint/2010/main" val="1311923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7950" y="-76200"/>
            <a:ext cx="9359900"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0" y="1571625"/>
            <a:ext cx="9144000" cy="4770438"/>
          </a:xfrm>
          <a:prstGeom prst="rect">
            <a:avLst/>
          </a:prstGeom>
          <a:solidFill>
            <a:srgbClr val="FFFFFF">
              <a:alpha val="60000"/>
            </a:srgbClr>
          </a:solidFill>
        </p:spPr>
        <p:txBody>
          <a:bodyPr>
            <a:spAutoFit/>
          </a:bodyPr>
          <a:lstStyle/>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Rinnova in noi, Signore,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la fonte viva della tua grazia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e difendici da ogni male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dell'anima e del corpo,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perché veniamo a te con cuore puro.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 Cristo nostro Signore.</a:t>
            </a:r>
          </a:p>
          <a:p>
            <a:pPr algn="r" eaLnBrk="0" hangingPunct="0">
              <a:defRPr/>
            </a:pP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Amen.</a:t>
            </a:r>
          </a:p>
          <a:p>
            <a:pPr eaLnBrk="0" hangingPunct="0">
              <a:defRPr/>
            </a:pPr>
            <a:endParaRPr lang="it-IT" dirty="0">
              <a:effectLst>
                <a:outerShdw blurRad="38100" dist="38100" dir="2700000" algn="tl">
                  <a:srgbClr val="000000">
                    <a:alpha val="43137"/>
                  </a:srgbClr>
                </a:outerShdw>
              </a:effectLst>
              <a:latin typeface="Times"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prstClr val="white"/>
              </a:solidFill>
              <a:latin typeface="Calibri"/>
            </a:endParaRPr>
          </a:p>
        </p:txBody>
      </p:sp>
    </p:spTree>
    <p:extLst>
      <p:ext uri="{BB962C8B-B14F-4D97-AF65-F5344CB8AC3E}">
        <p14:creationId xmlns:p14="http://schemas.microsoft.com/office/powerpoint/2010/main" val="1289476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259632" y="2767280"/>
            <a:ext cx="4608512" cy="1323439"/>
          </a:xfrm>
          <a:prstGeom prst="rect">
            <a:avLst/>
          </a:prstGeom>
          <a:solidFill>
            <a:srgbClr val="33CC33">
              <a:alpha val="45882"/>
            </a:srgbClr>
          </a:solidFill>
        </p:spPr>
        <p:txBody>
          <a:bodyPr wrap="square">
            <a:spAutoFit/>
          </a:bodyPr>
          <a:lstStyle/>
          <a:p>
            <a:pPr algn="ctr" fontAlgn="auto">
              <a:spcBef>
                <a:spcPts val="0"/>
              </a:spcBef>
              <a:spcAft>
                <a:spcPts val="0"/>
              </a:spcAft>
            </a:pPr>
            <a:r>
              <a:rPr lang="it-IT" sz="4000" b="1" dirty="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fontAlgn="auto">
              <a:spcBef>
                <a:spcPts val="0"/>
              </a:spcBef>
              <a:spcAft>
                <a:spcPts val="0"/>
              </a:spcAft>
            </a:pPr>
            <a:r>
              <a:rPr lang="it-IT" sz="4000" b="1" dirty="0" smtClean="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prstClr val="white"/>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prstClr val="white"/>
              </a:solidFill>
              <a:latin typeface="Calibri"/>
            </a:endParaRPr>
          </a:p>
        </p:txBody>
      </p:sp>
    </p:spTree>
    <p:extLst>
      <p:ext uri="{BB962C8B-B14F-4D97-AF65-F5344CB8AC3E}">
        <p14:creationId xmlns:p14="http://schemas.microsoft.com/office/powerpoint/2010/main" val="34631375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16579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491880" y="980728"/>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35197005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11761616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26522350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86000" y="2151728"/>
            <a:ext cx="5742384" cy="1938992"/>
          </a:xfrm>
          <a:prstGeom prst="rect">
            <a:avLst/>
          </a:prstGeom>
          <a:solidFill>
            <a:schemeClr val="accent2">
              <a:lumMod val="60000"/>
              <a:lumOff val="40000"/>
            </a:schemeClr>
          </a:solidFill>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endParaRPr>
          </a:p>
        </p:txBody>
      </p:sp>
    </p:spTree>
    <p:extLst>
      <p:ext uri="{BB962C8B-B14F-4D97-AF65-F5344CB8AC3E}">
        <p14:creationId xmlns:p14="http://schemas.microsoft.com/office/powerpoint/2010/main" val="40059407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86000" y="2013228"/>
            <a:ext cx="4572000" cy="2554545"/>
          </a:xfrm>
          <a:prstGeom prst="rect">
            <a:avLst/>
          </a:prstGeom>
          <a:solidFill>
            <a:schemeClr val="accent2">
              <a:lumMod val="60000"/>
              <a:lumOff val="40000"/>
            </a:schemeClr>
          </a:solidFill>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endParaRPr>
          </a:p>
        </p:txBody>
      </p:sp>
    </p:spTree>
    <p:extLst>
      <p:ext uri="{BB962C8B-B14F-4D97-AF65-F5344CB8AC3E}">
        <p14:creationId xmlns:p14="http://schemas.microsoft.com/office/powerpoint/2010/main" val="35021773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endParaRPr>
          </a:p>
        </p:txBody>
      </p:sp>
    </p:spTree>
    <p:extLst>
      <p:ext uri="{BB962C8B-B14F-4D97-AF65-F5344CB8AC3E}">
        <p14:creationId xmlns:p14="http://schemas.microsoft.com/office/powerpoint/2010/main" val="5241965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255393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WordArt 3"/>
          <p:cNvSpPr>
            <a:spLocks noChangeArrowheads="1" noChangeShapeType="1" noTextEdit="1"/>
          </p:cNvSpPr>
          <p:nvPr/>
        </p:nvSpPr>
        <p:spPr bwMode="auto">
          <a:xfrm>
            <a:off x="333375" y="142875"/>
            <a:ext cx="8596313" cy="5643563"/>
          </a:xfrm>
          <a:prstGeom prst="rect">
            <a:avLst/>
          </a:prstGeom>
        </p:spPr>
        <p:txBody>
          <a:bodyPr wrap="none" fromWordArt="1">
            <a:prstTxWarp prst="textSlantUp">
              <a:avLst>
                <a:gd name="adj" fmla="val 32056"/>
              </a:avLst>
            </a:prstTxWarp>
          </a:bodyPr>
          <a:lstStyle/>
          <a:p>
            <a:pPr algn="ctr"/>
            <a:r>
              <a:rPr lang="it-IT"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Davanti a questo</a:t>
            </a:r>
          </a:p>
          <a:p>
            <a:pPr algn="ctr"/>
            <a:r>
              <a:rPr lang="it-IT"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AMORE</a:t>
            </a:r>
            <a:endParaRPr lang="it-IT"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spTree>
    <p:extLst>
      <p:ext uri="{BB962C8B-B14F-4D97-AF65-F5344CB8AC3E}">
        <p14:creationId xmlns:p14="http://schemas.microsoft.com/office/powerpoint/2010/main" val="155982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923928" y="836712"/>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27996881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24720017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11950493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38477805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689648" y="620688"/>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33974270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5635393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15813544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35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solidFill>
                  <a:prstClr val="black"/>
                </a:solidFill>
                <a:latin typeface="Calibri"/>
                <a:cs typeface="Times New Roman" pitchFamily="18" charset="0"/>
              </a:rPr>
              <a:t>Il Signore sia con voi.</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E con il tuo spirito. </a:t>
            </a:r>
            <a:endParaRPr lang="it-IT" sz="4400" dirty="0">
              <a:solidFill>
                <a:prstClr val="black"/>
              </a:solidFill>
              <a:latin typeface="Calibri"/>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In alto i nostri cuori.</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Sono rivolti al Signore. </a:t>
            </a:r>
            <a:endParaRPr lang="it-IT" sz="4400" dirty="0">
              <a:solidFill>
                <a:prstClr val="black"/>
              </a:solidFill>
              <a:latin typeface="Calibri"/>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Rendiamo grazie al Signore nostro Dio</a:t>
            </a:r>
            <a:r>
              <a:rPr lang="it-IT" sz="3600" dirty="0">
                <a:solidFill>
                  <a:prstClr val="black"/>
                </a:solidFill>
                <a:latin typeface="Calibri"/>
                <a:cs typeface="Times New Roman" pitchFamily="18" charset="0"/>
              </a:rPr>
              <a:t>.</a:t>
            </a:r>
            <a:endParaRPr lang="it-IT" sz="4400" dirty="0">
              <a:solidFill>
                <a:prstClr val="black"/>
              </a:solidFill>
              <a:latin typeface="Calibri"/>
            </a:endParaRPr>
          </a:p>
          <a:p>
            <a:pPr algn="just" eaLnBrk="0" hangingPunct="0">
              <a:defRPr/>
            </a:pPr>
            <a:r>
              <a:rPr lang="it-IT" sz="4400" b="1" dirty="0">
                <a:solidFill>
                  <a:prstClr val="black"/>
                </a:solidFill>
                <a:latin typeface="Calibri"/>
                <a:cs typeface="Times New Roman" pitchFamily="18" charset="0"/>
              </a:rPr>
              <a:t>È cosa buona e giusta. </a:t>
            </a:r>
            <a:endParaRPr lang="it-IT" sz="4400" dirty="0">
              <a:solidFill>
                <a:prstClr val="black"/>
              </a:solidFill>
              <a:latin typeface="Calibri"/>
            </a:endParaRPr>
          </a:p>
        </p:txBody>
      </p:sp>
    </p:spTree>
    <p:extLst>
      <p:ext uri="{BB962C8B-B14F-4D97-AF65-F5344CB8AC3E}">
        <p14:creationId xmlns:p14="http://schemas.microsoft.com/office/powerpoint/2010/main" val="322687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07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58255"/>
          </a:xfrm>
          <a:prstGeom prst="rect">
            <a:avLst/>
          </a:prstGeom>
        </p:spPr>
      </p:pic>
      <p:sp>
        <p:nvSpPr>
          <p:cNvPr id="3" name="Rettangolo 2"/>
          <p:cNvSpPr/>
          <p:nvPr/>
        </p:nvSpPr>
        <p:spPr>
          <a:xfrm>
            <a:off x="215516" y="4919008"/>
            <a:ext cx="8712968"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Hai disteso le tue braccia anche per me </a:t>
            </a:r>
            <a:r>
              <a:rPr lang="it-IT" sz="4000" dirty="0" err="1" smtClean="0">
                <a:solidFill>
                  <a:srgbClr val="000000"/>
                </a:solidFill>
                <a:latin typeface="Aharoni" panose="02010803020104030203" pitchFamily="2" charset="-79"/>
                <a:cs typeface="Aharoni" panose="02010803020104030203" pitchFamily="2" charset="-79"/>
              </a:rPr>
              <a:t>Gesu’</a:t>
            </a:r>
            <a:r>
              <a:rPr lang="it-IT" sz="4000" dirty="0" smtClean="0">
                <a:solidFill>
                  <a:srgbClr val="000000"/>
                </a:solidFill>
                <a:latin typeface="Aharoni" panose="02010803020104030203" pitchFamily="2" charset="-79"/>
                <a:cs typeface="Aharoni" panose="02010803020104030203" pitchFamily="2" charset="-79"/>
              </a:rPr>
              <a:t>, </a:t>
            </a:r>
            <a:r>
              <a:rPr lang="it-IT" sz="4000" dirty="0">
                <a:solidFill>
                  <a:srgbClr val="000000"/>
                </a:solidFill>
                <a:latin typeface="Aharoni" panose="02010803020104030203" pitchFamily="2" charset="-79"/>
                <a:cs typeface="Aharoni" panose="02010803020104030203" pitchFamily="2" charset="-79"/>
              </a:rPr>
              <a:t>dal tuo cuore come fonte hai versato pace in me,</a:t>
            </a:r>
          </a:p>
        </p:txBody>
      </p:sp>
    </p:spTree>
    <p:extLst>
      <p:ext uri="{BB962C8B-B14F-4D97-AF65-F5344CB8AC3E}">
        <p14:creationId xmlns:p14="http://schemas.microsoft.com/office/powerpoint/2010/main" val="39168116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e/e0/Berg_Tabor_BW_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252520" cy="681337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custDataLst>
              <p:tags r:id="rId2"/>
            </p:custDataLst>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
        <p:nvSpPr>
          <p:cNvPr id="5" name="CasellaDiTesto 4"/>
          <p:cNvSpPr txBox="1"/>
          <p:nvPr>
            <p:custDataLst>
              <p:tags r:id="rId3"/>
            </p:custDataLst>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endParaRPr lang="it-IT" dirty="0">
              <a:solidFill>
                <a:prstClr val="black"/>
              </a:solidFill>
            </a:endParaRPr>
          </a:p>
        </p:txBody>
      </p:sp>
    </p:spTree>
    <p:custDataLst>
      <p:tags r:id="rId1"/>
    </p:custDataLst>
    <p:extLst>
      <p:ext uri="{BB962C8B-B14F-4D97-AF65-F5344CB8AC3E}">
        <p14:creationId xmlns:p14="http://schemas.microsoft.com/office/powerpoint/2010/main" val="1034591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liscritti.it/gallery3/var/albums/album_001/La%20Galilea/Mtabo03.jpg?m=13026267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952"/>
            <a:ext cx="9173268" cy="687995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custDataLst>
              <p:tags r:id="rId2"/>
            </p:custDataLst>
          </p:nvPr>
        </p:nvSpPr>
        <p:spPr>
          <a:xfrm>
            <a:off x="179512" y="188640"/>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custDataLst>
              <p:tags r:id="rId3"/>
            </p:custDataLst>
          </p:nvPr>
        </p:nvSpPr>
        <p:spPr>
          <a:xfrm>
            <a:off x="3653573" y="458112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custDataLst>
      <p:tags r:id="rId1"/>
    </p:custDataLst>
    <p:extLst>
      <p:ext uri="{BB962C8B-B14F-4D97-AF65-F5344CB8AC3E}">
        <p14:creationId xmlns:p14="http://schemas.microsoft.com/office/powerpoint/2010/main" val="177777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arcidiocesibaribitonto.it/pubblicazioni/articoli-on-line/editoriali/mercant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512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custDataLst>
              <p:tags r:id="rId2"/>
            </p:custDataLst>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custDataLst>
              <p:tags r:id="rId3"/>
            </p:custDataLst>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custDataLst>
      <p:tags r:id="rId1"/>
    </p:custDataLst>
    <p:extLst>
      <p:ext uri="{BB962C8B-B14F-4D97-AF65-F5344CB8AC3E}">
        <p14:creationId xmlns:p14="http://schemas.microsoft.com/office/powerpoint/2010/main" val="163494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ettemuse.it/arte/foto_musei/musei_vaticani_024_trasfigurazione_raffaello_1518.jpg"/>
          <p:cNvPicPr>
            <a:picLocks noChangeAspect="1" noChangeArrowheads="1"/>
          </p:cNvPicPr>
          <p:nvPr/>
        </p:nvPicPr>
        <p:blipFill rotWithShape="1">
          <a:blip r:embed="rId4">
            <a:extLst>
              <a:ext uri="{28A0092B-C50C-407E-A947-70E740481C1C}">
                <a14:useLocalDpi xmlns:a14="http://schemas.microsoft.com/office/drawing/2010/main" val="0"/>
              </a:ext>
            </a:extLst>
          </a:blip>
          <a:srcRect l="27057" t="3757" r="27057" b="3936"/>
          <a:stretch/>
        </p:blipFill>
        <p:spPr bwMode="auto">
          <a:xfrm>
            <a:off x="0" y="25076"/>
            <a:ext cx="4528798" cy="683292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custDataLst>
              <p:tags r:id="rId2"/>
            </p:custDataLst>
          </p:nvPr>
        </p:nvSpPr>
        <p:spPr>
          <a:xfrm>
            <a:off x="4528798" y="188640"/>
            <a:ext cx="4307821" cy="6186309"/>
          </a:xfrm>
          <a:prstGeom prst="rect">
            <a:avLst/>
          </a:prstGeom>
          <a:noFill/>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custDataLst>
      <p:tags r:id="rId1"/>
    </p:custDataLst>
    <p:extLst>
      <p:ext uri="{BB962C8B-B14F-4D97-AF65-F5344CB8AC3E}">
        <p14:creationId xmlns:p14="http://schemas.microsoft.com/office/powerpoint/2010/main" val="69061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d/d8/1610_Cecco_del_Caravaggio_Christ_expulses_money_changers_anagor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4517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custDataLst>
              <p:tags r:id="rId2"/>
            </p:custDataLst>
          </p:nvPr>
        </p:nvSpPr>
        <p:spPr>
          <a:xfrm>
            <a:off x="678629" y="1196752"/>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custDataLst>
              <p:tags r:id="rId3"/>
            </p:custDataLst>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Nell’alto dei cieli</a:t>
            </a:r>
          </a:p>
        </p:txBody>
      </p:sp>
    </p:spTree>
    <p:custDataLst>
      <p:tags r:id="rId1"/>
    </p:custDataLst>
    <p:extLst>
      <p:ext uri="{BB962C8B-B14F-4D97-AF65-F5344CB8AC3E}">
        <p14:creationId xmlns:p14="http://schemas.microsoft.com/office/powerpoint/2010/main" val="235461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tlantedellarteitaliana.it/immagine/00012/7944OP707AU128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392"/>
            <a:ext cx="9088470" cy="763284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custDataLst>
              <p:tags r:id="rId2"/>
            </p:custDataLst>
          </p:nvPr>
        </p:nvSpPr>
        <p:spPr>
          <a:xfrm>
            <a:off x="3923928" y="1124744"/>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custDataLst>
              <p:tags r:id="rId3"/>
            </p:custDataLst>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custDataLst>
      <p:tags r:id="rId1"/>
    </p:custDataLst>
    <p:extLst>
      <p:ext uri="{BB962C8B-B14F-4D97-AF65-F5344CB8AC3E}">
        <p14:creationId xmlns:p14="http://schemas.microsoft.com/office/powerpoint/2010/main" val="2107832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51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3" descr="Eucaristia 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extLst>
      <p:ext uri="{BB962C8B-B14F-4D97-AF65-F5344CB8AC3E}">
        <p14:creationId xmlns:p14="http://schemas.microsoft.com/office/powerpoint/2010/main" val="1807312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03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4508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7464"/>
            <a:ext cx="9144000" cy="5681785"/>
          </a:xfrm>
          <a:prstGeom prst="rect">
            <a:avLst/>
          </a:prstGeom>
        </p:spPr>
      </p:pic>
      <p:sp>
        <p:nvSpPr>
          <p:cNvPr id="3" name="Rettangolo 2"/>
          <p:cNvSpPr/>
          <p:nvPr/>
        </p:nvSpPr>
        <p:spPr>
          <a:xfrm>
            <a:off x="251520" y="4919008"/>
            <a:ext cx="8640960"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cerco ancora il mio peccato ma non </a:t>
            </a:r>
            <a:r>
              <a:rPr lang="it-IT" sz="4000" dirty="0" err="1" smtClean="0">
                <a:solidFill>
                  <a:srgbClr val="000000"/>
                </a:solidFill>
                <a:latin typeface="Aharoni" panose="02010803020104030203" pitchFamily="2" charset="-79"/>
                <a:cs typeface="Aharoni" panose="02010803020104030203" pitchFamily="2" charset="-79"/>
              </a:rPr>
              <a:t>c’e’</a:t>
            </a:r>
            <a:r>
              <a:rPr lang="it-IT" sz="4000" dirty="0" smtClean="0">
                <a:solidFill>
                  <a:srgbClr val="000000"/>
                </a:solidFill>
                <a:latin typeface="Aharoni" panose="02010803020104030203" pitchFamily="2" charset="-79"/>
                <a:cs typeface="Aharoni" panose="02010803020104030203" pitchFamily="2" charset="-79"/>
              </a:rPr>
              <a:t>. </a:t>
            </a:r>
            <a:r>
              <a:rPr lang="it-IT" sz="4000" dirty="0">
                <a:solidFill>
                  <a:srgbClr val="000000"/>
                </a:solidFill>
                <a:latin typeface="Aharoni" panose="02010803020104030203" pitchFamily="2" charset="-79"/>
                <a:cs typeface="Aharoni" panose="02010803020104030203" pitchFamily="2" charset="-79"/>
              </a:rPr>
              <a:t>Tu da sempre vinci il mondo dal tuo trono di dolore.</a:t>
            </a:r>
          </a:p>
        </p:txBody>
      </p:sp>
    </p:spTree>
    <p:extLst>
      <p:ext uri="{BB962C8B-B14F-4D97-AF65-F5344CB8AC3E}">
        <p14:creationId xmlns:p14="http://schemas.microsoft.com/office/powerpoint/2010/main" val="3898698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messaggidigesu.files.wordpress.com/2014/04/the-grand-counc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77" y="-227598"/>
            <a:ext cx="8585695" cy="7101458"/>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1"/>
          <p:cNvSpPr>
            <a:spLocks noChangeArrowheads="1"/>
          </p:cNvSpPr>
          <p:nvPr>
            <p:custDataLst>
              <p:tags r:id="rId2"/>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endParaRPr>
          </a:p>
        </p:txBody>
      </p:sp>
    </p:spTree>
    <p:custDataLst>
      <p:tags r:id="rId1"/>
    </p:custDataLst>
    <p:extLst>
      <p:ext uri="{BB962C8B-B14F-4D97-AF65-F5344CB8AC3E}">
        <p14:creationId xmlns:p14="http://schemas.microsoft.com/office/powerpoint/2010/main" val="78031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618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onbosco-torino.it/image/Archivio/01-Gesu_Cristo/2014/05-Trasfigurazi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737" name="Rectangle 1"/>
          <p:cNvSpPr>
            <a:spLocks noChangeArrowheads="1"/>
          </p:cNvSpPr>
          <p:nvPr>
            <p:custDataLst>
              <p:tags r:id="rId2"/>
            </p:custDataLst>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prstClr val="white"/>
                </a:solidFill>
                <a:effectLst>
                  <a:outerShdw blurRad="38100" dist="38100" dir="2700000" algn="tl">
                    <a:srgbClr val="000000">
                      <a:alpha val="43137"/>
                    </a:srgbClr>
                  </a:outerShdw>
                </a:effectLst>
                <a:latin typeface="Calibri"/>
                <a:ea typeface="Times New Roman" pitchFamily="18" charset="0"/>
              </a:rPr>
              <a:t>Tuo </a:t>
            </a:r>
            <a:r>
              <a:rPr lang="it-IT" sz="5400" b="1" dirty="0" smtClean="0">
                <a:solidFill>
                  <a:prstClr val="white"/>
                </a:solidFill>
                <a:effectLst>
                  <a:outerShdw blurRad="38100" dist="38100" dir="2700000" algn="tl">
                    <a:srgbClr val="000000">
                      <a:alpha val="43137"/>
                    </a:srgbClr>
                  </a:outerShdw>
                </a:effectLst>
                <a:latin typeface="Calibri"/>
                <a:ea typeface="Times New Roman" pitchFamily="18" charset="0"/>
              </a:rPr>
              <a:t>è </a:t>
            </a:r>
            <a:r>
              <a:rPr lang="it-IT" sz="5400" b="1" dirty="0">
                <a:solidFill>
                  <a:prstClr val="white"/>
                </a:solidFill>
                <a:effectLst>
                  <a:outerShdw blurRad="38100" dist="38100" dir="2700000" algn="tl">
                    <a:srgbClr val="000000">
                      <a:alpha val="43137"/>
                    </a:srgbClr>
                  </a:outerShdw>
                </a:effectLst>
                <a:latin typeface="Calibri"/>
                <a:ea typeface="Times New Roman" pitchFamily="18" charset="0"/>
              </a:rPr>
              <a:t>il regno, </a:t>
            </a:r>
            <a:r>
              <a:rPr lang="it-IT" sz="5400" b="1" dirty="0" smtClean="0">
                <a:solidFill>
                  <a:prstClr val="white"/>
                </a:solidFill>
                <a:effectLst>
                  <a:outerShdw blurRad="38100" dist="38100" dir="2700000" algn="tl">
                    <a:srgbClr val="000000">
                      <a:alpha val="43137"/>
                    </a:srgbClr>
                  </a:outerShdw>
                </a:effectLst>
                <a:latin typeface="Calibri"/>
                <a:ea typeface="Times New Roman" pitchFamily="18" charset="0"/>
              </a:rPr>
              <a:t> tua la </a:t>
            </a:r>
            <a:r>
              <a:rPr lang="it-IT" sz="5400" b="1" dirty="0">
                <a:solidFill>
                  <a:prstClr val="white"/>
                </a:solidFill>
                <a:effectLst>
                  <a:outerShdw blurRad="38100" dist="38100" dir="2700000" algn="tl">
                    <a:srgbClr val="000000">
                      <a:alpha val="43137"/>
                    </a:srgbClr>
                  </a:outerShdw>
                </a:effectLst>
                <a:latin typeface="Calibri"/>
                <a:ea typeface="Times New Roman" pitchFamily="18" charset="0"/>
              </a:rPr>
              <a:t>potenza </a:t>
            </a:r>
          </a:p>
          <a:p>
            <a:pPr algn="ctr" eaLnBrk="0" hangingPunct="0">
              <a:defRPr/>
            </a:pPr>
            <a:r>
              <a:rPr lang="it-IT" sz="5400" b="1" dirty="0">
                <a:solidFill>
                  <a:prstClr val="white"/>
                </a:solidFill>
                <a:effectLst>
                  <a:outerShdw blurRad="38100" dist="38100" dir="2700000" algn="tl">
                    <a:srgbClr val="000000">
                      <a:alpha val="43137"/>
                    </a:srgbClr>
                  </a:outerShdw>
                </a:effectLst>
                <a:latin typeface="Calibri"/>
                <a:ea typeface="Times New Roman" pitchFamily="18" charset="0"/>
              </a:rPr>
              <a:t>e la gloria </a:t>
            </a:r>
            <a:r>
              <a:rPr lang="it-IT" sz="5400" b="1" dirty="0" smtClean="0">
                <a:solidFill>
                  <a:prstClr val="white"/>
                </a:solidFill>
                <a:effectLst>
                  <a:outerShdw blurRad="38100" dist="38100" dir="2700000" algn="tl">
                    <a:srgbClr val="000000">
                      <a:alpha val="43137"/>
                    </a:srgbClr>
                  </a:outerShdw>
                </a:effectLst>
                <a:latin typeface="Calibri"/>
                <a:ea typeface="Times New Roman" pitchFamily="18" charset="0"/>
              </a:rPr>
              <a:t>nei </a:t>
            </a:r>
            <a:r>
              <a:rPr lang="it-IT" sz="5400" b="1" dirty="0">
                <a:solidFill>
                  <a:prstClr val="white"/>
                </a:solidFill>
                <a:effectLst>
                  <a:outerShdw blurRad="38100" dist="38100" dir="2700000" algn="tl">
                    <a:srgbClr val="000000">
                      <a:alpha val="43137"/>
                    </a:srgbClr>
                  </a:outerShdw>
                </a:effectLst>
                <a:latin typeface="Calibri"/>
                <a:ea typeface="Times New Roman" pitchFamily="18" charset="0"/>
              </a:rPr>
              <a:t>secoli.</a:t>
            </a:r>
            <a:endParaRPr lang="it-IT" sz="5400" dirty="0">
              <a:solidFill>
                <a:prstClr val="white"/>
              </a:solidFill>
              <a:effectLst>
                <a:outerShdw blurRad="38100" dist="38100" dir="2700000" algn="tl">
                  <a:srgbClr val="000000">
                    <a:alpha val="43137"/>
                  </a:srgbClr>
                </a:outerShdw>
              </a:effectLst>
              <a:latin typeface="Calibri"/>
            </a:endParaRPr>
          </a:p>
        </p:txBody>
      </p:sp>
    </p:spTree>
    <p:custDataLst>
      <p:tags r:id="rId1"/>
    </p:custDataLst>
    <p:extLst>
      <p:ext uri="{BB962C8B-B14F-4D97-AF65-F5344CB8AC3E}">
        <p14:creationId xmlns:p14="http://schemas.microsoft.com/office/powerpoint/2010/main" val="297487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1969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atic.guide.supereva.it/guide/m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944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84164" y="116632"/>
            <a:ext cx="8568952" cy="707886"/>
          </a:xfrm>
          <a:prstGeom prst="rect">
            <a:avLst/>
          </a:prstGeom>
        </p:spPr>
        <p:txBody>
          <a:bodyPr wrap="square">
            <a:spAutoFit/>
          </a:bodyPr>
          <a:lstStyle/>
          <a:p>
            <a:pPr algn="ctr"/>
            <a:r>
              <a:rPr lang="it-IT" sz="4000" b="1" dirty="0" smtClean="0">
                <a:solidFill>
                  <a:prstClr val="black"/>
                </a:solidFill>
                <a:effectLst>
                  <a:outerShdw blurRad="38100" dist="38100" dir="2700000" algn="tl">
                    <a:srgbClr val="000000">
                      <a:alpha val="43137"/>
                    </a:srgbClr>
                  </a:outerShdw>
                </a:effectLst>
                <a:latin typeface="Calibri"/>
              </a:rPr>
              <a:t>             Dai</a:t>
            </a:r>
            <a:r>
              <a:rPr lang="it-IT" sz="4000" b="1" dirty="0">
                <a:solidFill>
                  <a:prstClr val="black"/>
                </a:solidFill>
                <a:effectLst>
                  <a:outerShdw blurRad="38100" dist="38100" dir="2700000" algn="tl">
                    <a:srgbClr val="000000">
                      <a:alpha val="43137"/>
                    </a:srgbClr>
                  </a:outerShdw>
                </a:effectLst>
                <a:latin typeface="Calibri"/>
              </a:rPr>
              <a:t>, fratello, </a:t>
            </a:r>
            <a:endParaRPr lang="it-IT" dirty="0">
              <a:solidFill>
                <a:prstClr val="black"/>
              </a:solidFill>
            </a:endParaRPr>
          </a:p>
        </p:txBody>
      </p:sp>
    </p:spTree>
    <p:extLst>
      <p:ext uri="{BB962C8B-B14F-4D97-AF65-F5344CB8AC3E}">
        <p14:creationId xmlns:p14="http://schemas.microsoft.com/office/powerpoint/2010/main" val="33218150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osmini.it/Resource/Vocazioni/Mani%20nel%20cie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81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87304" y="2276872"/>
            <a:ext cx="4569392" cy="707886"/>
          </a:xfrm>
          <a:prstGeom prst="rect">
            <a:avLst/>
          </a:prstGeom>
        </p:spPr>
        <p:txBody>
          <a:bodyPr wrap="non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dammi la tua mano, </a:t>
            </a:r>
            <a:endParaRPr lang="it-IT" dirty="0">
              <a:solidFill>
                <a:prstClr val="black"/>
              </a:solidFill>
            </a:endParaRPr>
          </a:p>
        </p:txBody>
      </p:sp>
    </p:spTree>
    <p:extLst>
      <p:ext uri="{BB962C8B-B14F-4D97-AF65-F5344CB8AC3E}">
        <p14:creationId xmlns:p14="http://schemas.microsoft.com/office/powerpoint/2010/main" val="19969431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Hermandad_-_friend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87524" y="6021288"/>
            <a:ext cx="8568952" cy="707886"/>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perché io possa dire: pace a te. </a:t>
            </a:r>
            <a:endParaRPr lang="it-IT" dirty="0">
              <a:solidFill>
                <a:prstClr val="black"/>
              </a:solidFill>
            </a:endParaRPr>
          </a:p>
        </p:txBody>
      </p:sp>
    </p:spTree>
    <p:extLst>
      <p:ext uri="{BB962C8B-B14F-4D97-AF65-F5344CB8AC3E}">
        <p14:creationId xmlns:p14="http://schemas.microsoft.com/office/powerpoint/2010/main" val="16167611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YicnfdyMyAE/TrWC7Xhl9SI/AAAAAAAAAHw/GsHl5Rhb8zg/s1600/condividilo_oscar_wilde_dorian_gray_segre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 y="0"/>
            <a:ext cx="669340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6686411" y="116632"/>
            <a:ext cx="2286000" cy="5632311"/>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rPr>
              <a:t>Dai, sorella,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cosa hai paura,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la </a:t>
            </a:r>
            <a:r>
              <a:rPr lang="it-IT" sz="4000" b="1" dirty="0">
                <a:solidFill>
                  <a:prstClr val="black"/>
                </a:solidFill>
                <a:effectLst>
                  <a:outerShdw blurRad="38100" dist="38100" dir="2700000" algn="tl">
                    <a:srgbClr val="000000">
                      <a:alpha val="43137"/>
                    </a:srgbClr>
                  </a:outerShdw>
                </a:effectLst>
                <a:latin typeface="Calibri"/>
              </a:rPr>
              <a:t>pace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Dio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è </a:t>
            </a:r>
          </a:p>
          <a:p>
            <a:r>
              <a:rPr lang="it-IT" sz="4000" b="1" dirty="0" smtClean="0">
                <a:solidFill>
                  <a:prstClr val="black"/>
                </a:solidFill>
                <a:effectLst>
                  <a:outerShdw blurRad="38100" dist="38100" dir="2700000" algn="tl">
                    <a:srgbClr val="000000">
                      <a:alpha val="43137"/>
                    </a:srgbClr>
                  </a:outerShdw>
                </a:effectLst>
                <a:latin typeface="Calibri"/>
              </a:rPr>
              <a:t>con </a:t>
            </a:r>
            <a:r>
              <a:rPr lang="it-IT" sz="4000" b="1" dirty="0">
                <a:solidFill>
                  <a:prstClr val="black"/>
                </a:solidFill>
                <a:effectLst>
                  <a:outerShdw blurRad="38100" dist="38100" dir="2700000" algn="tl">
                    <a:srgbClr val="000000">
                      <a:alpha val="43137"/>
                    </a:srgbClr>
                  </a:outerShdw>
                </a:effectLst>
                <a:latin typeface="Calibri"/>
              </a:rPr>
              <a:t>te.</a:t>
            </a:r>
          </a:p>
        </p:txBody>
      </p:sp>
    </p:spTree>
    <p:extLst>
      <p:ext uri="{BB962C8B-B14F-4D97-AF65-F5344CB8AC3E}">
        <p14:creationId xmlns:p14="http://schemas.microsoft.com/office/powerpoint/2010/main" val="22208946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jRREP2Q4SpA/SoAX_KWVPxI/AAAAAAAAAxE/ntNz1p2nWDM/s400/comunicazione+non+verbale+oc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827584" y="5229200"/>
            <a:ext cx="5256584" cy="1323439"/>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val="34705875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0qZVFRQ06x9lULKywypYua"/>
</p:tagLst>
</file>

<file path=ppt/tags/tag10.xml><?xml version="1.0" encoding="utf-8"?>
<p:tagLst xmlns:a="http://schemas.openxmlformats.org/drawingml/2006/main" xmlns:r="http://schemas.openxmlformats.org/officeDocument/2006/relationships" xmlns:p="http://schemas.openxmlformats.org/presentationml/2006/main">
  <p:tag name="DVSHAPEID" val="rklfgDOcr0J6zLyfsz3jwl"/>
</p:tagLst>
</file>

<file path=ppt/tags/tag100.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101.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102.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103.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104.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105.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106.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107.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108.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109.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11.xml><?xml version="1.0" encoding="utf-8"?>
<p:tagLst xmlns:a="http://schemas.openxmlformats.org/drawingml/2006/main" xmlns:r="http://schemas.openxmlformats.org/officeDocument/2006/relationships" xmlns:p="http://schemas.openxmlformats.org/presentationml/2006/main">
  <p:tag name="DVSHAPEID" val="GiJK9XjcEMCSKCTXTsxTU0"/>
</p:tagLst>
</file>

<file path=ppt/tags/tag110.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111.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112.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113.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114.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115.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116.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117.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118.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119.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12.xml><?xml version="1.0" encoding="utf-8"?>
<p:tagLst xmlns:a="http://schemas.openxmlformats.org/drawingml/2006/main" xmlns:r="http://schemas.openxmlformats.org/officeDocument/2006/relationships" xmlns:p="http://schemas.openxmlformats.org/presentationml/2006/main">
  <p:tag name="DVSHAPEID" val="zvq4FJMYy0w5E3wvtQSemW"/>
</p:tagLst>
</file>

<file path=ppt/tags/tag120.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121.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122.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123.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124.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125.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126.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127.xml><?xml version="1.0" encoding="utf-8"?>
<p:tagLst xmlns:a="http://schemas.openxmlformats.org/drawingml/2006/main" xmlns:r="http://schemas.openxmlformats.org/officeDocument/2006/relationships" xmlns:p="http://schemas.openxmlformats.org/presentationml/2006/main">
  <p:tag name="DVSHAPEID" val="goqchiOEkflthtAuLZIbiM"/>
</p:tagLst>
</file>

<file path=ppt/tags/tag128.xml><?xml version="1.0" encoding="utf-8"?>
<p:tagLst xmlns:a="http://schemas.openxmlformats.org/drawingml/2006/main" xmlns:r="http://schemas.openxmlformats.org/officeDocument/2006/relationships" xmlns:p="http://schemas.openxmlformats.org/presentationml/2006/main">
  <p:tag name="DVSHAPEID" val="MB9VdNLOklqGIo6clKwt7q"/>
</p:tagLst>
</file>

<file path=ppt/tags/tag129.xml><?xml version="1.0" encoding="utf-8"?>
<p:tagLst xmlns:a="http://schemas.openxmlformats.org/drawingml/2006/main" xmlns:r="http://schemas.openxmlformats.org/officeDocument/2006/relationships" xmlns:p="http://schemas.openxmlformats.org/presentationml/2006/main">
  <p:tag name="DVSHAPEID" val="7PiybyL4KJwuCP2m41TwVZ"/>
</p:tagLst>
</file>

<file path=ppt/tags/tag13.xml><?xml version="1.0" encoding="utf-8"?>
<p:tagLst xmlns:a="http://schemas.openxmlformats.org/drawingml/2006/main" xmlns:r="http://schemas.openxmlformats.org/officeDocument/2006/relationships" xmlns:p="http://schemas.openxmlformats.org/presentationml/2006/main">
  <p:tag name="DVSHAPEID" val="tG1WluGALCrFJdj4iAqGeC"/>
</p:tagLst>
</file>

<file path=ppt/tags/tag130.xml><?xml version="1.0" encoding="utf-8"?>
<p:tagLst xmlns:a="http://schemas.openxmlformats.org/drawingml/2006/main" xmlns:r="http://schemas.openxmlformats.org/officeDocument/2006/relationships" xmlns:p="http://schemas.openxmlformats.org/presentationml/2006/main">
  <p:tag name="DVSHAPEID" val="2ALcoyDXFPFltjDFBc2gAH"/>
</p:tagLst>
</file>

<file path=ppt/tags/tag131.xml><?xml version="1.0" encoding="utf-8"?>
<p:tagLst xmlns:a="http://schemas.openxmlformats.org/drawingml/2006/main" xmlns:r="http://schemas.openxmlformats.org/officeDocument/2006/relationships" xmlns:p="http://schemas.openxmlformats.org/presentationml/2006/main">
  <p:tag name="DVSHAPEID" val="adMhaZGuzAu8MHMZadqN4G"/>
</p:tagLst>
</file>

<file path=ppt/tags/tag132.xml><?xml version="1.0" encoding="utf-8"?>
<p:tagLst xmlns:a="http://schemas.openxmlformats.org/drawingml/2006/main" xmlns:r="http://schemas.openxmlformats.org/officeDocument/2006/relationships" xmlns:p="http://schemas.openxmlformats.org/presentationml/2006/main">
  <p:tag name="DVSHAPEID" val="OglIJppHtEplqxq7oDgag4"/>
</p:tagLst>
</file>

<file path=ppt/tags/tag133.xml><?xml version="1.0" encoding="utf-8"?>
<p:tagLst xmlns:a="http://schemas.openxmlformats.org/drawingml/2006/main" xmlns:r="http://schemas.openxmlformats.org/officeDocument/2006/relationships" xmlns:p="http://schemas.openxmlformats.org/presentationml/2006/main">
  <p:tag name="DVSHAPEID" val="RlwVSC2PPNDtpvVrgh4S6P"/>
</p:tagLst>
</file>

<file path=ppt/tags/tag134.xml><?xml version="1.0" encoding="utf-8"?>
<p:tagLst xmlns:a="http://schemas.openxmlformats.org/drawingml/2006/main" xmlns:r="http://schemas.openxmlformats.org/officeDocument/2006/relationships" xmlns:p="http://schemas.openxmlformats.org/presentationml/2006/main">
  <p:tag name="DVSHAPEID" val="Irgfz3ONwTqJp0bNwNEEPB"/>
</p:tagLst>
</file>

<file path=ppt/tags/tag135.xml><?xml version="1.0" encoding="utf-8"?>
<p:tagLst xmlns:a="http://schemas.openxmlformats.org/drawingml/2006/main" xmlns:r="http://schemas.openxmlformats.org/officeDocument/2006/relationships" xmlns:p="http://schemas.openxmlformats.org/presentationml/2006/main">
  <p:tag name="DVSHAPEID" val="IX8UbXnZ6nY1C5FD2Y02hK"/>
</p:tagLst>
</file>

<file path=ppt/tags/tag136.xml><?xml version="1.0" encoding="utf-8"?>
<p:tagLst xmlns:a="http://schemas.openxmlformats.org/drawingml/2006/main" xmlns:r="http://schemas.openxmlformats.org/officeDocument/2006/relationships" xmlns:p="http://schemas.openxmlformats.org/presentationml/2006/main">
  <p:tag name="DVSHAPEID" val="2F6UftKgds07Ji6FRRqwN2"/>
</p:tagLst>
</file>

<file path=ppt/tags/tag137.xml><?xml version="1.0" encoding="utf-8"?>
<p:tagLst xmlns:a="http://schemas.openxmlformats.org/drawingml/2006/main" xmlns:r="http://schemas.openxmlformats.org/officeDocument/2006/relationships" xmlns:p="http://schemas.openxmlformats.org/presentationml/2006/main">
  <p:tag name="DVSHAPEID" val="Lno67SLFDNkYUtNhHTeP9v"/>
</p:tagLst>
</file>

<file path=ppt/tags/tag138.xml><?xml version="1.0" encoding="utf-8"?>
<p:tagLst xmlns:a="http://schemas.openxmlformats.org/drawingml/2006/main" xmlns:r="http://schemas.openxmlformats.org/officeDocument/2006/relationships" xmlns:p="http://schemas.openxmlformats.org/presentationml/2006/main">
  <p:tag name="DVSHAPEID" val="0vmmxn79CLWZTIw8lRvxOd"/>
</p:tagLst>
</file>

<file path=ppt/tags/tag139.xml><?xml version="1.0" encoding="utf-8"?>
<p:tagLst xmlns:a="http://schemas.openxmlformats.org/drawingml/2006/main" xmlns:r="http://schemas.openxmlformats.org/officeDocument/2006/relationships" xmlns:p="http://schemas.openxmlformats.org/presentationml/2006/main">
  <p:tag name="DVSHAPEID" val="NLoDRz9whXTgnSKKlnyuay"/>
</p:tagLst>
</file>

<file path=ppt/tags/tag14.xml><?xml version="1.0" encoding="utf-8"?>
<p:tagLst xmlns:a="http://schemas.openxmlformats.org/drawingml/2006/main" xmlns:r="http://schemas.openxmlformats.org/officeDocument/2006/relationships" xmlns:p="http://schemas.openxmlformats.org/presentationml/2006/main">
  <p:tag name="DVSHAPEID" val="mEXQrnZG1GEC2J3InihXeT"/>
</p:tagLst>
</file>

<file path=ppt/tags/tag140.xml><?xml version="1.0" encoding="utf-8"?>
<p:tagLst xmlns:a="http://schemas.openxmlformats.org/drawingml/2006/main" xmlns:r="http://schemas.openxmlformats.org/officeDocument/2006/relationships" xmlns:p="http://schemas.openxmlformats.org/presentationml/2006/main">
  <p:tag name="DVSHAPEID" val="1Uz4KzxmkCGNIAYUvxZ5tZ"/>
</p:tagLst>
</file>

<file path=ppt/tags/tag141.xml><?xml version="1.0" encoding="utf-8"?>
<p:tagLst xmlns:a="http://schemas.openxmlformats.org/drawingml/2006/main" xmlns:r="http://schemas.openxmlformats.org/officeDocument/2006/relationships" xmlns:p="http://schemas.openxmlformats.org/presentationml/2006/main">
  <p:tag name="DVSHAPEID" val="6DlDoBw7Zk2eKt3MPAYUDh"/>
</p:tagLst>
</file>

<file path=ppt/tags/tag142.xml><?xml version="1.0" encoding="utf-8"?>
<p:tagLst xmlns:a="http://schemas.openxmlformats.org/drawingml/2006/main" xmlns:r="http://schemas.openxmlformats.org/officeDocument/2006/relationships" xmlns:p="http://schemas.openxmlformats.org/presentationml/2006/main">
  <p:tag name="DVSHAPEID" val="zza9MrS0v551NWJ7aWQcCm"/>
</p:tagLst>
</file>

<file path=ppt/tags/tag143.xml><?xml version="1.0" encoding="utf-8"?>
<p:tagLst xmlns:a="http://schemas.openxmlformats.org/drawingml/2006/main" xmlns:r="http://schemas.openxmlformats.org/officeDocument/2006/relationships" xmlns:p="http://schemas.openxmlformats.org/presentationml/2006/main">
  <p:tag name="DVSHAPEID" val="KtQuQIIp6ylP3LseO4fZOX"/>
</p:tagLst>
</file>

<file path=ppt/tags/tag144.xml><?xml version="1.0" encoding="utf-8"?>
<p:tagLst xmlns:a="http://schemas.openxmlformats.org/drawingml/2006/main" xmlns:r="http://schemas.openxmlformats.org/officeDocument/2006/relationships" xmlns:p="http://schemas.openxmlformats.org/presentationml/2006/main">
  <p:tag name="DVSHAPEID" val="8IG63Hp24rEdOGiiA9h6Yx"/>
</p:tagLst>
</file>

<file path=ppt/tags/tag145.xml><?xml version="1.0" encoding="utf-8"?>
<p:tagLst xmlns:a="http://schemas.openxmlformats.org/drawingml/2006/main" xmlns:r="http://schemas.openxmlformats.org/officeDocument/2006/relationships" xmlns:p="http://schemas.openxmlformats.org/presentationml/2006/main">
  <p:tag name="DVSHAPEID" val="GXTXEW7LWDxNl8OKF0Z4uU"/>
</p:tagLst>
</file>

<file path=ppt/tags/tag146.xml><?xml version="1.0" encoding="utf-8"?>
<p:tagLst xmlns:a="http://schemas.openxmlformats.org/drawingml/2006/main" xmlns:r="http://schemas.openxmlformats.org/officeDocument/2006/relationships" xmlns:p="http://schemas.openxmlformats.org/presentationml/2006/main">
  <p:tag name="DVSHAPEID" val="bQWLWwt6HIZB2Id53tUiu1"/>
</p:tagLst>
</file>

<file path=ppt/tags/tag147.xml><?xml version="1.0" encoding="utf-8"?>
<p:tagLst xmlns:a="http://schemas.openxmlformats.org/drawingml/2006/main" xmlns:r="http://schemas.openxmlformats.org/officeDocument/2006/relationships" xmlns:p="http://schemas.openxmlformats.org/presentationml/2006/main">
  <p:tag name="DVSHAPEID" val="F1l9uQth6T3LM31S0BiQWO"/>
</p:tagLst>
</file>

<file path=ppt/tags/tag148.xml><?xml version="1.0" encoding="utf-8"?>
<p:tagLst xmlns:a="http://schemas.openxmlformats.org/drawingml/2006/main" xmlns:r="http://schemas.openxmlformats.org/officeDocument/2006/relationships" xmlns:p="http://schemas.openxmlformats.org/presentationml/2006/main">
  <p:tag name="DVSHAPEID" val="OJ65xzXw9bqaaVqM2DCqC5"/>
</p:tagLst>
</file>

<file path=ppt/tags/tag149.xml><?xml version="1.0" encoding="utf-8"?>
<p:tagLst xmlns:a="http://schemas.openxmlformats.org/drawingml/2006/main" xmlns:r="http://schemas.openxmlformats.org/officeDocument/2006/relationships" xmlns:p="http://schemas.openxmlformats.org/presentationml/2006/main">
  <p:tag name="DVSHAPEID" val="ygV94asi0D4QdB3oiUjzKR"/>
</p:tagLst>
</file>

<file path=ppt/tags/tag15.xml><?xml version="1.0" encoding="utf-8"?>
<p:tagLst xmlns:a="http://schemas.openxmlformats.org/drawingml/2006/main" xmlns:r="http://schemas.openxmlformats.org/officeDocument/2006/relationships" xmlns:p="http://schemas.openxmlformats.org/presentationml/2006/main">
  <p:tag name="DVSHAPEID" val="EYjibpyhNFIQknYu3iB5AK"/>
</p:tagLst>
</file>

<file path=ppt/tags/tag150.xml><?xml version="1.0" encoding="utf-8"?>
<p:tagLst xmlns:a="http://schemas.openxmlformats.org/drawingml/2006/main" xmlns:r="http://schemas.openxmlformats.org/officeDocument/2006/relationships" xmlns:p="http://schemas.openxmlformats.org/presentationml/2006/main">
  <p:tag name="DVSHAPEID" val="lCS5sezEewcIbQanuM3QbM"/>
</p:tagLst>
</file>

<file path=ppt/tags/tag151.xml><?xml version="1.0" encoding="utf-8"?>
<p:tagLst xmlns:a="http://schemas.openxmlformats.org/drawingml/2006/main" xmlns:r="http://schemas.openxmlformats.org/officeDocument/2006/relationships" xmlns:p="http://schemas.openxmlformats.org/presentationml/2006/main">
  <p:tag name="DVSHAPEID" val="5kHOIDkI62lGVjhYIeJlpy"/>
</p:tagLst>
</file>

<file path=ppt/tags/tag152.xml><?xml version="1.0" encoding="utf-8"?>
<p:tagLst xmlns:a="http://schemas.openxmlformats.org/drawingml/2006/main" xmlns:r="http://schemas.openxmlformats.org/officeDocument/2006/relationships" xmlns:p="http://schemas.openxmlformats.org/presentationml/2006/main">
  <p:tag name="DVSHAPEID" val="DuqdeVpxwTGzwxoDvVjvpa"/>
</p:tagLst>
</file>

<file path=ppt/tags/tag153.xml><?xml version="1.0" encoding="utf-8"?>
<p:tagLst xmlns:a="http://schemas.openxmlformats.org/drawingml/2006/main" xmlns:r="http://schemas.openxmlformats.org/officeDocument/2006/relationships" xmlns:p="http://schemas.openxmlformats.org/presentationml/2006/main">
  <p:tag name="DVSHAPEID" val="nuVQ5w3P7PmwGcovppjzwr"/>
</p:tagLst>
</file>

<file path=ppt/tags/tag154.xml><?xml version="1.0" encoding="utf-8"?>
<p:tagLst xmlns:a="http://schemas.openxmlformats.org/drawingml/2006/main" xmlns:r="http://schemas.openxmlformats.org/officeDocument/2006/relationships" xmlns:p="http://schemas.openxmlformats.org/presentationml/2006/main">
  <p:tag name="DVSHAPEID" val="0mMJA5JN1U9t7VinPTtHLQ"/>
</p:tagLst>
</file>

<file path=ppt/tags/tag155.xml><?xml version="1.0" encoding="utf-8"?>
<p:tagLst xmlns:a="http://schemas.openxmlformats.org/drawingml/2006/main" xmlns:r="http://schemas.openxmlformats.org/officeDocument/2006/relationships" xmlns:p="http://schemas.openxmlformats.org/presentationml/2006/main">
  <p:tag name="DVSHAPEID" val="cZRceZwTcQDVty4lVY5kOs"/>
</p:tagLst>
</file>

<file path=ppt/tags/tag156.xml><?xml version="1.0" encoding="utf-8"?>
<p:tagLst xmlns:a="http://schemas.openxmlformats.org/drawingml/2006/main" xmlns:r="http://schemas.openxmlformats.org/officeDocument/2006/relationships" xmlns:p="http://schemas.openxmlformats.org/presentationml/2006/main">
  <p:tag name="DVSHAPEID" val="nc5td2Ap5PFa9MSoQJh7Hi"/>
</p:tagLst>
</file>

<file path=ppt/tags/tag157.xml><?xml version="1.0" encoding="utf-8"?>
<p:tagLst xmlns:a="http://schemas.openxmlformats.org/drawingml/2006/main" xmlns:r="http://schemas.openxmlformats.org/officeDocument/2006/relationships" xmlns:p="http://schemas.openxmlformats.org/presentationml/2006/main">
  <p:tag name="DVSHAPEID" val="QbrJjtXuBr2KCE7LMtjMKO"/>
</p:tagLst>
</file>

<file path=ppt/tags/tag158.xml><?xml version="1.0" encoding="utf-8"?>
<p:tagLst xmlns:a="http://schemas.openxmlformats.org/drawingml/2006/main" xmlns:r="http://schemas.openxmlformats.org/officeDocument/2006/relationships" xmlns:p="http://schemas.openxmlformats.org/presentationml/2006/main">
  <p:tag name="DVSHAPEID" val="gjphtx8m3GK4mT2uJ6sAee"/>
</p:tagLst>
</file>

<file path=ppt/tags/tag159.xml><?xml version="1.0" encoding="utf-8"?>
<p:tagLst xmlns:a="http://schemas.openxmlformats.org/drawingml/2006/main" xmlns:r="http://schemas.openxmlformats.org/officeDocument/2006/relationships" xmlns:p="http://schemas.openxmlformats.org/presentationml/2006/main">
  <p:tag name="DVSHAPEID" val="8oadg5XNOUy2V8j10pmfol"/>
</p:tagLst>
</file>

<file path=ppt/tags/tag16.xml><?xml version="1.0" encoding="utf-8"?>
<p:tagLst xmlns:a="http://schemas.openxmlformats.org/drawingml/2006/main" xmlns:r="http://schemas.openxmlformats.org/officeDocument/2006/relationships" xmlns:p="http://schemas.openxmlformats.org/presentationml/2006/main">
  <p:tag name="DVSHAPEID" val="06az1zc8ogos0Yw8bA8JSY"/>
</p:tagLst>
</file>

<file path=ppt/tags/tag160.xml><?xml version="1.0" encoding="utf-8"?>
<p:tagLst xmlns:a="http://schemas.openxmlformats.org/drawingml/2006/main" xmlns:r="http://schemas.openxmlformats.org/officeDocument/2006/relationships" xmlns:p="http://schemas.openxmlformats.org/presentationml/2006/main">
  <p:tag name="DVSHAPEID" val="ZxidJhKcj9z2a06fh3pfRP"/>
</p:tagLst>
</file>

<file path=ppt/tags/tag161.xml><?xml version="1.0" encoding="utf-8"?>
<p:tagLst xmlns:a="http://schemas.openxmlformats.org/drawingml/2006/main" xmlns:r="http://schemas.openxmlformats.org/officeDocument/2006/relationships" xmlns:p="http://schemas.openxmlformats.org/presentationml/2006/main">
  <p:tag name="DVSHAPEID" val="wkYUaH63dZPMoDV3lF2BAp"/>
</p:tagLst>
</file>

<file path=ppt/tags/tag162.xml><?xml version="1.0" encoding="utf-8"?>
<p:tagLst xmlns:a="http://schemas.openxmlformats.org/drawingml/2006/main" xmlns:r="http://schemas.openxmlformats.org/officeDocument/2006/relationships" xmlns:p="http://schemas.openxmlformats.org/presentationml/2006/main">
  <p:tag name="DVSHAPEID" val="sTXiVK8jQ8t90YfP635gVA"/>
</p:tagLst>
</file>

<file path=ppt/tags/tag163.xml><?xml version="1.0" encoding="utf-8"?>
<p:tagLst xmlns:a="http://schemas.openxmlformats.org/drawingml/2006/main" xmlns:r="http://schemas.openxmlformats.org/officeDocument/2006/relationships" xmlns:p="http://schemas.openxmlformats.org/presentationml/2006/main">
  <p:tag name="DVSHAPEID" val="coBskdHJdgf7R5WSMmVT9G"/>
</p:tagLst>
</file>

<file path=ppt/tags/tag164.xml><?xml version="1.0" encoding="utf-8"?>
<p:tagLst xmlns:a="http://schemas.openxmlformats.org/drawingml/2006/main" xmlns:r="http://schemas.openxmlformats.org/officeDocument/2006/relationships" xmlns:p="http://schemas.openxmlformats.org/presentationml/2006/main">
  <p:tag name="DVSHAPEID" val="ifCXOwyZvktRGzGsqUC6Vd"/>
</p:tagLst>
</file>

<file path=ppt/tags/tag165.xml><?xml version="1.0" encoding="utf-8"?>
<p:tagLst xmlns:a="http://schemas.openxmlformats.org/drawingml/2006/main" xmlns:r="http://schemas.openxmlformats.org/officeDocument/2006/relationships" xmlns:p="http://schemas.openxmlformats.org/presentationml/2006/main">
  <p:tag name="DVSHAPEID" val="UT69SehJk1rv5mQmpbbdKU"/>
</p:tagLst>
</file>

<file path=ppt/tags/tag166.xml><?xml version="1.0" encoding="utf-8"?>
<p:tagLst xmlns:a="http://schemas.openxmlformats.org/drawingml/2006/main" xmlns:r="http://schemas.openxmlformats.org/officeDocument/2006/relationships" xmlns:p="http://schemas.openxmlformats.org/presentationml/2006/main">
  <p:tag name="DVSHAPEID" val="D0onbjV0h2L5kIQEDjILZs"/>
</p:tagLst>
</file>

<file path=ppt/tags/tag167.xml><?xml version="1.0" encoding="utf-8"?>
<p:tagLst xmlns:a="http://schemas.openxmlformats.org/drawingml/2006/main" xmlns:r="http://schemas.openxmlformats.org/officeDocument/2006/relationships" xmlns:p="http://schemas.openxmlformats.org/presentationml/2006/main">
  <p:tag name="DVSHAPEID" val="patjC3vrVItZg5Lv3XOkKp"/>
</p:tagLst>
</file>

<file path=ppt/tags/tag168.xml><?xml version="1.0" encoding="utf-8"?>
<p:tagLst xmlns:a="http://schemas.openxmlformats.org/drawingml/2006/main" xmlns:r="http://schemas.openxmlformats.org/officeDocument/2006/relationships" xmlns:p="http://schemas.openxmlformats.org/presentationml/2006/main">
  <p:tag name="DVSHAPEID" val="K027vKxRuYVbAdTRHRvP72"/>
</p:tagLst>
</file>

<file path=ppt/tags/tag169.xml><?xml version="1.0" encoding="utf-8"?>
<p:tagLst xmlns:a="http://schemas.openxmlformats.org/drawingml/2006/main" xmlns:r="http://schemas.openxmlformats.org/officeDocument/2006/relationships" xmlns:p="http://schemas.openxmlformats.org/presentationml/2006/main">
  <p:tag name="DVSHAPEID" val="BksKS8gLXFI0qthuyKT3du"/>
</p:tagLst>
</file>

<file path=ppt/tags/tag17.xml><?xml version="1.0" encoding="utf-8"?>
<p:tagLst xmlns:a="http://schemas.openxmlformats.org/drawingml/2006/main" xmlns:r="http://schemas.openxmlformats.org/officeDocument/2006/relationships" xmlns:p="http://schemas.openxmlformats.org/presentationml/2006/main">
  <p:tag name="DVSHAPEID" val="TbpFKTeZl8jTYc7CnZ4Fhr"/>
</p:tagLst>
</file>

<file path=ppt/tags/tag170.xml><?xml version="1.0" encoding="utf-8"?>
<p:tagLst xmlns:a="http://schemas.openxmlformats.org/drawingml/2006/main" xmlns:r="http://schemas.openxmlformats.org/officeDocument/2006/relationships" xmlns:p="http://schemas.openxmlformats.org/presentationml/2006/main">
  <p:tag name="DVSHAPEID" val="45vxBbfWOUhHoIFKRoBJ1g"/>
</p:tagLst>
</file>

<file path=ppt/tags/tag171.xml><?xml version="1.0" encoding="utf-8"?>
<p:tagLst xmlns:a="http://schemas.openxmlformats.org/drawingml/2006/main" xmlns:r="http://schemas.openxmlformats.org/officeDocument/2006/relationships" xmlns:p="http://schemas.openxmlformats.org/presentationml/2006/main">
  <p:tag name="DVSHAPEID" val="tzNqzdjKV4P7gmflx4v0QN"/>
</p:tagLst>
</file>

<file path=ppt/tags/tag172.xml><?xml version="1.0" encoding="utf-8"?>
<p:tagLst xmlns:a="http://schemas.openxmlformats.org/drawingml/2006/main" xmlns:r="http://schemas.openxmlformats.org/officeDocument/2006/relationships" xmlns:p="http://schemas.openxmlformats.org/presentationml/2006/main">
  <p:tag name="DVSHAPEID" val="JI4zONTvrusOCVKaB2D4Yd"/>
</p:tagLst>
</file>

<file path=ppt/tags/tag173.xml><?xml version="1.0" encoding="utf-8"?>
<p:tagLst xmlns:a="http://schemas.openxmlformats.org/drawingml/2006/main" xmlns:r="http://schemas.openxmlformats.org/officeDocument/2006/relationships" xmlns:p="http://schemas.openxmlformats.org/presentationml/2006/main">
  <p:tag name="DVSHAPEID" val="SgrivwRxd0pFQ4l0owRqCl"/>
</p:tagLst>
</file>

<file path=ppt/tags/tag174.xml><?xml version="1.0" encoding="utf-8"?>
<p:tagLst xmlns:a="http://schemas.openxmlformats.org/drawingml/2006/main" xmlns:r="http://schemas.openxmlformats.org/officeDocument/2006/relationships" xmlns:p="http://schemas.openxmlformats.org/presentationml/2006/main">
  <p:tag name="DVSHAPEID" val="ErKjAmstmMPwQO7whmDUgr"/>
</p:tagLst>
</file>

<file path=ppt/tags/tag175.xml><?xml version="1.0" encoding="utf-8"?>
<p:tagLst xmlns:a="http://schemas.openxmlformats.org/drawingml/2006/main" xmlns:r="http://schemas.openxmlformats.org/officeDocument/2006/relationships" xmlns:p="http://schemas.openxmlformats.org/presentationml/2006/main">
  <p:tag name="DVSHAPEID" val="oX5GOBD7cxAxB0ybWu4KED"/>
</p:tagLst>
</file>

<file path=ppt/tags/tag176.xml><?xml version="1.0" encoding="utf-8"?>
<p:tagLst xmlns:a="http://schemas.openxmlformats.org/drawingml/2006/main" xmlns:r="http://schemas.openxmlformats.org/officeDocument/2006/relationships" xmlns:p="http://schemas.openxmlformats.org/presentationml/2006/main">
  <p:tag name="DVSHAPEID" val="PkexTSevNI4c2NeUyRPfzi"/>
</p:tagLst>
</file>

<file path=ppt/tags/tag177.xml><?xml version="1.0" encoding="utf-8"?>
<p:tagLst xmlns:a="http://schemas.openxmlformats.org/drawingml/2006/main" xmlns:r="http://schemas.openxmlformats.org/officeDocument/2006/relationships" xmlns:p="http://schemas.openxmlformats.org/presentationml/2006/main">
  <p:tag name="DVSHAPEID" val="Vic7X6q9PvNL7KrhILSHKS"/>
</p:tagLst>
</file>

<file path=ppt/tags/tag178.xml><?xml version="1.0" encoding="utf-8"?>
<p:tagLst xmlns:a="http://schemas.openxmlformats.org/drawingml/2006/main" xmlns:r="http://schemas.openxmlformats.org/officeDocument/2006/relationships" xmlns:p="http://schemas.openxmlformats.org/presentationml/2006/main">
  <p:tag name="DVSHAPEID" val="soXLW2WdVo3xpVlMU85DSz"/>
</p:tagLst>
</file>

<file path=ppt/tags/tag179.xml><?xml version="1.0" encoding="utf-8"?>
<p:tagLst xmlns:a="http://schemas.openxmlformats.org/drawingml/2006/main" xmlns:r="http://schemas.openxmlformats.org/officeDocument/2006/relationships" xmlns:p="http://schemas.openxmlformats.org/presentationml/2006/main">
  <p:tag name="DVSHAPEID" val="pgFush83mRx3QN9c9ndCzp"/>
</p:tagLst>
</file>

<file path=ppt/tags/tag18.xml><?xml version="1.0" encoding="utf-8"?>
<p:tagLst xmlns:a="http://schemas.openxmlformats.org/drawingml/2006/main" xmlns:r="http://schemas.openxmlformats.org/officeDocument/2006/relationships" xmlns:p="http://schemas.openxmlformats.org/presentationml/2006/main">
  <p:tag name="DVSHAPEID" val="rSmZYU71XQR1dZalOjTpVf"/>
</p:tagLst>
</file>

<file path=ppt/tags/tag180.xml><?xml version="1.0" encoding="utf-8"?>
<p:tagLst xmlns:a="http://schemas.openxmlformats.org/drawingml/2006/main" xmlns:r="http://schemas.openxmlformats.org/officeDocument/2006/relationships" xmlns:p="http://schemas.openxmlformats.org/presentationml/2006/main">
  <p:tag name="DVSHAPEID" val="IAlwVWQKC6ZSZG6szE4S1b"/>
</p:tagLst>
</file>

<file path=ppt/tags/tag181.xml><?xml version="1.0" encoding="utf-8"?>
<p:tagLst xmlns:a="http://schemas.openxmlformats.org/drawingml/2006/main" xmlns:r="http://schemas.openxmlformats.org/officeDocument/2006/relationships" xmlns:p="http://schemas.openxmlformats.org/presentationml/2006/main">
  <p:tag name="DVSHAPEID" val="Zl5yCIYHqgZZy59VlccCfq"/>
</p:tagLst>
</file>

<file path=ppt/tags/tag182.xml><?xml version="1.0" encoding="utf-8"?>
<p:tagLst xmlns:a="http://schemas.openxmlformats.org/drawingml/2006/main" xmlns:r="http://schemas.openxmlformats.org/officeDocument/2006/relationships" xmlns:p="http://schemas.openxmlformats.org/presentationml/2006/main">
  <p:tag name="DVSHAPEID" val="3XNs6HNyxHowAZrnj7MVGJ"/>
</p:tagLst>
</file>

<file path=ppt/tags/tag183.xml><?xml version="1.0" encoding="utf-8"?>
<p:tagLst xmlns:a="http://schemas.openxmlformats.org/drawingml/2006/main" xmlns:r="http://schemas.openxmlformats.org/officeDocument/2006/relationships" xmlns:p="http://schemas.openxmlformats.org/presentationml/2006/main">
  <p:tag name="DVSHAPEID" val="T070jEjSFoWzi7K9ChTRJi"/>
</p:tagLst>
</file>

<file path=ppt/tags/tag184.xml><?xml version="1.0" encoding="utf-8"?>
<p:tagLst xmlns:a="http://schemas.openxmlformats.org/drawingml/2006/main" xmlns:r="http://schemas.openxmlformats.org/officeDocument/2006/relationships" xmlns:p="http://schemas.openxmlformats.org/presentationml/2006/main">
  <p:tag name="DVSHAPEID" val="B2u9uYT5QkKj4Ml5o9fF2Z"/>
</p:tagLst>
</file>

<file path=ppt/tags/tag185.xml><?xml version="1.0" encoding="utf-8"?>
<p:tagLst xmlns:a="http://schemas.openxmlformats.org/drawingml/2006/main" xmlns:r="http://schemas.openxmlformats.org/officeDocument/2006/relationships" xmlns:p="http://schemas.openxmlformats.org/presentationml/2006/main">
  <p:tag name="DVSHAPEID" val="A1GjCauu1O0Bp5v9akZAyB"/>
</p:tagLst>
</file>

<file path=ppt/tags/tag186.xml><?xml version="1.0" encoding="utf-8"?>
<p:tagLst xmlns:a="http://schemas.openxmlformats.org/drawingml/2006/main" xmlns:r="http://schemas.openxmlformats.org/officeDocument/2006/relationships" xmlns:p="http://schemas.openxmlformats.org/presentationml/2006/main">
  <p:tag name="DVSHAPEID" val="OY3YOxTJC4fBsttamIAliV"/>
</p:tagLst>
</file>

<file path=ppt/tags/tag187.xml><?xml version="1.0" encoding="utf-8"?>
<p:tagLst xmlns:a="http://schemas.openxmlformats.org/drawingml/2006/main" xmlns:r="http://schemas.openxmlformats.org/officeDocument/2006/relationships" xmlns:p="http://schemas.openxmlformats.org/presentationml/2006/main">
  <p:tag name="DVSHAPEID" val="jtngzeZUFsqYcIfElXBibV"/>
</p:tagLst>
</file>

<file path=ppt/tags/tag188.xml><?xml version="1.0" encoding="utf-8"?>
<p:tagLst xmlns:a="http://schemas.openxmlformats.org/drawingml/2006/main" xmlns:r="http://schemas.openxmlformats.org/officeDocument/2006/relationships" xmlns:p="http://schemas.openxmlformats.org/presentationml/2006/main">
  <p:tag name="DVSHAPEID" val="lNC2GZYgZdjTFAAyYEKIoN"/>
</p:tagLst>
</file>

<file path=ppt/tags/tag189.xml><?xml version="1.0" encoding="utf-8"?>
<p:tagLst xmlns:a="http://schemas.openxmlformats.org/drawingml/2006/main" xmlns:r="http://schemas.openxmlformats.org/officeDocument/2006/relationships" xmlns:p="http://schemas.openxmlformats.org/presentationml/2006/main">
  <p:tag name="DVSHAPEID" val="bthKUInCJ0Jn7zDxyZWpsc"/>
</p:tagLst>
</file>

<file path=ppt/tags/tag19.xml><?xml version="1.0" encoding="utf-8"?>
<p:tagLst xmlns:a="http://schemas.openxmlformats.org/drawingml/2006/main" xmlns:r="http://schemas.openxmlformats.org/officeDocument/2006/relationships" xmlns:p="http://schemas.openxmlformats.org/presentationml/2006/main">
  <p:tag name="DVSHAPEID" val="960j0zc8EdHsKxjKVkSjbs"/>
</p:tagLst>
</file>

<file path=ppt/tags/tag190.xml><?xml version="1.0" encoding="utf-8"?>
<p:tagLst xmlns:a="http://schemas.openxmlformats.org/drawingml/2006/main" xmlns:r="http://schemas.openxmlformats.org/officeDocument/2006/relationships" xmlns:p="http://schemas.openxmlformats.org/presentationml/2006/main">
  <p:tag name="DVSECTIONID" val="CqrwblU3cJNmQxgB0YC1d7"/>
</p:tagLst>
</file>

<file path=ppt/tags/tag191.xml><?xml version="1.0" encoding="utf-8"?>
<p:tagLst xmlns:a="http://schemas.openxmlformats.org/drawingml/2006/main" xmlns:r="http://schemas.openxmlformats.org/officeDocument/2006/relationships" xmlns:p="http://schemas.openxmlformats.org/presentationml/2006/main">
  <p:tag name="DVSHAPEID" val="a8YnNx47bNWNfHTK6d9qoF"/>
</p:tagLst>
</file>

<file path=ppt/tags/tag192.xml><?xml version="1.0" encoding="utf-8"?>
<p:tagLst xmlns:a="http://schemas.openxmlformats.org/drawingml/2006/main" xmlns:r="http://schemas.openxmlformats.org/officeDocument/2006/relationships" xmlns:p="http://schemas.openxmlformats.org/presentationml/2006/main">
  <p:tag name="DVSHAPEID" val="j7OI5PqS1euogbvRvEueeu"/>
</p:tagLst>
</file>

<file path=ppt/tags/tag193.xml><?xml version="1.0" encoding="utf-8"?>
<p:tagLst xmlns:a="http://schemas.openxmlformats.org/drawingml/2006/main" xmlns:r="http://schemas.openxmlformats.org/officeDocument/2006/relationships" xmlns:p="http://schemas.openxmlformats.org/presentationml/2006/main">
  <p:tag name="DVSECTIONID" val="2mIbU1WRw730AwBSDmo8H4"/>
</p:tagLst>
</file>

<file path=ppt/tags/tag194.xml><?xml version="1.0" encoding="utf-8"?>
<p:tagLst xmlns:a="http://schemas.openxmlformats.org/drawingml/2006/main" xmlns:r="http://schemas.openxmlformats.org/officeDocument/2006/relationships" xmlns:p="http://schemas.openxmlformats.org/presentationml/2006/main">
  <p:tag name="DVSHAPEID" val="iQqHeeIvW9rPlMi2281f8b"/>
</p:tagLst>
</file>

<file path=ppt/tags/tag195.xml><?xml version="1.0" encoding="utf-8"?>
<p:tagLst xmlns:a="http://schemas.openxmlformats.org/drawingml/2006/main" xmlns:r="http://schemas.openxmlformats.org/officeDocument/2006/relationships" xmlns:p="http://schemas.openxmlformats.org/presentationml/2006/main">
  <p:tag name="DVSHAPEID" val="mLnEhpdfxVI3JzC53C4AnS"/>
</p:tagLst>
</file>

<file path=ppt/tags/tag196.xml><?xml version="1.0" encoding="utf-8"?>
<p:tagLst xmlns:a="http://schemas.openxmlformats.org/drawingml/2006/main" xmlns:r="http://schemas.openxmlformats.org/officeDocument/2006/relationships" xmlns:p="http://schemas.openxmlformats.org/presentationml/2006/main">
  <p:tag name="DVSECTIONID" val="Z0Sq3qdawiKun4N0rT7ldF"/>
</p:tagLst>
</file>

<file path=ppt/tags/tag197.xml><?xml version="1.0" encoding="utf-8"?>
<p:tagLst xmlns:a="http://schemas.openxmlformats.org/drawingml/2006/main" xmlns:r="http://schemas.openxmlformats.org/officeDocument/2006/relationships" xmlns:p="http://schemas.openxmlformats.org/presentationml/2006/main">
  <p:tag name="DVSHAPEID" val="6i2JqW5obxNtHn8uDO4ZDb"/>
</p:tagLst>
</file>

<file path=ppt/tags/tag198.xml><?xml version="1.0" encoding="utf-8"?>
<p:tagLst xmlns:a="http://schemas.openxmlformats.org/drawingml/2006/main" xmlns:r="http://schemas.openxmlformats.org/officeDocument/2006/relationships" xmlns:p="http://schemas.openxmlformats.org/presentationml/2006/main">
  <p:tag name="DVSHAPEID" val="tC4XMsFLjHgyScK3YesSl2"/>
</p:tagLst>
</file>

<file path=ppt/tags/tag199.xml><?xml version="1.0" encoding="utf-8"?>
<p:tagLst xmlns:a="http://schemas.openxmlformats.org/drawingml/2006/main" xmlns:r="http://schemas.openxmlformats.org/officeDocument/2006/relationships" xmlns:p="http://schemas.openxmlformats.org/presentationml/2006/main">
  <p:tag name="DVSECTIONID" val="jPWJZ7lgD5qYnIitYwDlBK"/>
</p:tagLst>
</file>

<file path=ppt/tags/tag2.xml><?xml version="1.0" encoding="utf-8"?>
<p:tagLst xmlns:a="http://schemas.openxmlformats.org/drawingml/2006/main" xmlns:r="http://schemas.openxmlformats.org/officeDocument/2006/relationships" xmlns:p="http://schemas.openxmlformats.org/presentationml/2006/main">
  <p:tag name="DVSHAPEID" val="Kp5LGWguJgTvNCa5m790h4"/>
</p:tagLst>
</file>

<file path=ppt/tags/tag20.xml><?xml version="1.0" encoding="utf-8"?>
<p:tagLst xmlns:a="http://schemas.openxmlformats.org/drawingml/2006/main" xmlns:r="http://schemas.openxmlformats.org/officeDocument/2006/relationships" xmlns:p="http://schemas.openxmlformats.org/presentationml/2006/main">
  <p:tag name="DVSHAPEID" val="2WZ8r1aLMSwbIgYETxPObE"/>
</p:tagLst>
</file>

<file path=ppt/tags/tag200.xml><?xml version="1.0" encoding="utf-8"?>
<p:tagLst xmlns:a="http://schemas.openxmlformats.org/drawingml/2006/main" xmlns:r="http://schemas.openxmlformats.org/officeDocument/2006/relationships" xmlns:p="http://schemas.openxmlformats.org/presentationml/2006/main">
  <p:tag name="DVSHAPEID" val="d9uWKzQQxKQrj3ZQ0c6P5E"/>
</p:tagLst>
</file>

<file path=ppt/tags/tag201.xml><?xml version="1.0" encoding="utf-8"?>
<p:tagLst xmlns:a="http://schemas.openxmlformats.org/drawingml/2006/main" xmlns:r="http://schemas.openxmlformats.org/officeDocument/2006/relationships" xmlns:p="http://schemas.openxmlformats.org/presentationml/2006/main">
  <p:tag name="DVSECTIONID" val="f69w5CUv0mRjG3ujq5PgEF"/>
</p:tagLst>
</file>

<file path=ppt/tags/tag202.xml><?xml version="1.0" encoding="utf-8"?>
<p:tagLst xmlns:a="http://schemas.openxmlformats.org/drawingml/2006/main" xmlns:r="http://schemas.openxmlformats.org/officeDocument/2006/relationships" xmlns:p="http://schemas.openxmlformats.org/presentationml/2006/main">
  <p:tag name="DVSHAPEID" val="3o6BtkBwjo1ytwypalMIBV"/>
</p:tagLst>
</file>

<file path=ppt/tags/tag203.xml><?xml version="1.0" encoding="utf-8"?>
<p:tagLst xmlns:a="http://schemas.openxmlformats.org/drawingml/2006/main" xmlns:r="http://schemas.openxmlformats.org/officeDocument/2006/relationships" xmlns:p="http://schemas.openxmlformats.org/presentationml/2006/main">
  <p:tag name="DVSHAPEID" val="D7fbpvu0ckAzUZdN0JdDCp"/>
</p:tagLst>
</file>

<file path=ppt/tags/tag204.xml><?xml version="1.0" encoding="utf-8"?>
<p:tagLst xmlns:a="http://schemas.openxmlformats.org/drawingml/2006/main" xmlns:r="http://schemas.openxmlformats.org/officeDocument/2006/relationships" xmlns:p="http://schemas.openxmlformats.org/presentationml/2006/main">
  <p:tag name="DVSECTIONID" val="4oH4IXUBHR4yzQAt2Il843"/>
</p:tagLst>
</file>

<file path=ppt/tags/tag205.xml><?xml version="1.0" encoding="utf-8"?>
<p:tagLst xmlns:a="http://schemas.openxmlformats.org/drawingml/2006/main" xmlns:r="http://schemas.openxmlformats.org/officeDocument/2006/relationships" xmlns:p="http://schemas.openxmlformats.org/presentationml/2006/main">
  <p:tag name="DVSHAPEID" val="YUCzcmk2uXjdW0Quxb4Vld"/>
</p:tagLst>
</file>

<file path=ppt/tags/tag206.xml><?xml version="1.0" encoding="utf-8"?>
<p:tagLst xmlns:a="http://schemas.openxmlformats.org/drawingml/2006/main" xmlns:r="http://schemas.openxmlformats.org/officeDocument/2006/relationships" xmlns:p="http://schemas.openxmlformats.org/presentationml/2006/main">
  <p:tag name="DVSHAPEID" val="3MeerIO6Bjdugqin6zWWRy"/>
</p:tagLst>
</file>

<file path=ppt/tags/tag207.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208.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209.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21.xml><?xml version="1.0" encoding="utf-8"?>
<p:tagLst xmlns:a="http://schemas.openxmlformats.org/drawingml/2006/main" xmlns:r="http://schemas.openxmlformats.org/officeDocument/2006/relationships" xmlns:p="http://schemas.openxmlformats.org/presentationml/2006/main">
  <p:tag name="DVSHAPEID" val="kLeD24oywC4G44kR7aYTrP"/>
</p:tagLst>
</file>

<file path=ppt/tags/tag210.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211.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212.xml><?xml version="1.0" encoding="utf-8"?>
<p:tagLst xmlns:a="http://schemas.openxmlformats.org/drawingml/2006/main" xmlns:r="http://schemas.openxmlformats.org/officeDocument/2006/relationships" xmlns:p="http://schemas.openxmlformats.org/presentationml/2006/main">
  <p:tag name="DVSECTIONID" val="SIySRlgK2DUOwAGrHEj6CY"/>
</p:tagLst>
</file>

<file path=ppt/tags/tag22.xml><?xml version="1.0" encoding="utf-8"?>
<p:tagLst xmlns:a="http://schemas.openxmlformats.org/drawingml/2006/main" xmlns:r="http://schemas.openxmlformats.org/officeDocument/2006/relationships" xmlns:p="http://schemas.openxmlformats.org/presentationml/2006/main">
  <p:tag name="DVSHAPEID" val="WyO2LgqkungnCeTOZ6ndlT"/>
</p:tagLst>
</file>

<file path=ppt/tags/tag23.xml><?xml version="1.0" encoding="utf-8"?>
<p:tagLst xmlns:a="http://schemas.openxmlformats.org/drawingml/2006/main" xmlns:r="http://schemas.openxmlformats.org/officeDocument/2006/relationships" xmlns:p="http://schemas.openxmlformats.org/presentationml/2006/main">
  <p:tag name="DVSHAPEID" val="71bUk2pEQiduOGOZi78c7H"/>
</p:tagLst>
</file>

<file path=ppt/tags/tag24.xml><?xml version="1.0" encoding="utf-8"?>
<p:tagLst xmlns:a="http://schemas.openxmlformats.org/drawingml/2006/main" xmlns:r="http://schemas.openxmlformats.org/officeDocument/2006/relationships" xmlns:p="http://schemas.openxmlformats.org/presentationml/2006/main">
  <p:tag name="DVSHAPEID" val="qGs5XjbSwdu2qMRQWoUPwY"/>
</p:tagLst>
</file>

<file path=ppt/tags/tag25.xml><?xml version="1.0" encoding="utf-8"?>
<p:tagLst xmlns:a="http://schemas.openxmlformats.org/drawingml/2006/main" xmlns:r="http://schemas.openxmlformats.org/officeDocument/2006/relationships" xmlns:p="http://schemas.openxmlformats.org/presentationml/2006/main">
  <p:tag name="DVSHAPEID" val="a7pdZZNf48MqBvse46sYLZ"/>
</p:tagLst>
</file>

<file path=ppt/tags/tag26.xml><?xml version="1.0" encoding="utf-8"?>
<p:tagLst xmlns:a="http://schemas.openxmlformats.org/drawingml/2006/main" xmlns:r="http://schemas.openxmlformats.org/officeDocument/2006/relationships" xmlns:p="http://schemas.openxmlformats.org/presentationml/2006/main">
  <p:tag name="DVSHAPEID" val="0Mg18saKhhasvkFKjc5g9l"/>
</p:tagLst>
</file>

<file path=ppt/tags/tag27.xml><?xml version="1.0" encoding="utf-8"?>
<p:tagLst xmlns:a="http://schemas.openxmlformats.org/drawingml/2006/main" xmlns:r="http://schemas.openxmlformats.org/officeDocument/2006/relationships" xmlns:p="http://schemas.openxmlformats.org/presentationml/2006/main">
  <p:tag name="DVSHAPEID" val="g0bloIkOnycb6CXYQl5kQu"/>
</p:tagLst>
</file>

<file path=ppt/tags/tag28.xml><?xml version="1.0" encoding="utf-8"?>
<p:tagLst xmlns:a="http://schemas.openxmlformats.org/drawingml/2006/main" xmlns:r="http://schemas.openxmlformats.org/officeDocument/2006/relationships" xmlns:p="http://schemas.openxmlformats.org/presentationml/2006/main">
  <p:tag name="DVSHAPEID" val="f8Z7yjMgSvPEwfQN3sqtUB"/>
</p:tagLst>
</file>

<file path=ppt/tags/tag29.xml><?xml version="1.0" encoding="utf-8"?>
<p:tagLst xmlns:a="http://schemas.openxmlformats.org/drawingml/2006/main" xmlns:r="http://schemas.openxmlformats.org/officeDocument/2006/relationships" xmlns:p="http://schemas.openxmlformats.org/presentationml/2006/main">
  <p:tag name="DVSHAPEID" val="gkd2NlmKbOuLK2lh9017FG"/>
</p:tagLst>
</file>

<file path=ppt/tags/tag3.xml><?xml version="1.0" encoding="utf-8"?>
<p:tagLst xmlns:a="http://schemas.openxmlformats.org/drawingml/2006/main" xmlns:r="http://schemas.openxmlformats.org/officeDocument/2006/relationships" xmlns:p="http://schemas.openxmlformats.org/presentationml/2006/main">
  <p:tag name="DVSHAPEID" val="OwGsORk5i2qPFAPUaTKCOS"/>
</p:tagLst>
</file>

<file path=ppt/tags/tag30.xml><?xml version="1.0" encoding="utf-8"?>
<p:tagLst xmlns:a="http://schemas.openxmlformats.org/drawingml/2006/main" xmlns:r="http://schemas.openxmlformats.org/officeDocument/2006/relationships" xmlns:p="http://schemas.openxmlformats.org/presentationml/2006/main">
  <p:tag name="DVSHAPEID" val="ls6H73hCUnzESFTvvrU8j1"/>
</p:tagLst>
</file>

<file path=ppt/tags/tag31.xml><?xml version="1.0" encoding="utf-8"?>
<p:tagLst xmlns:a="http://schemas.openxmlformats.org/drawingml/2006/main" xmlns:r="http://schemas.openxmlformats.org/officeDocument/2006/relationships" xmlns:p="http://schemas.openxmlformats.org/presentationml/2006/main">
  <p:tag name="DVSHAPEID" val="9LuOrMipsNVzYLW5eisyU7"/>
</p:tagLst>
</file>

<file path=ppt/tags/tag32.xml><?xml version="1.0" encoding="utf-8"?>
<p:tagLst xmlns:a="http://schemas.openxmlformats.org/drawingml/2006/main" xmlns:r="http://schemas.openxmlformats.org/officeDocument/2006/relationships" xmlns:p="http://schemas.openxmlformats.org/presentationml/2006/main">
  <p:tag name="DVSHAPEID" val="b69FnDuzdxnkikdjBvkvUM"/>
</p:tagLst>
</file>

<file path=ppt/tags/tag33.xml><?xml version="1.0" encoding="utf-8"?>
<p:tagLst xmlns:a="http://schemas.openxmlformats.org/drawingml/2006/main" xmlns:r="http://schemas.openxmlformats.org/officeDocument/2006/relationships" xmlns:p="http://schemas.openxmlformats.org/presentationml/2006/main">
  <p:tag name="DVSHAPEID" val="IiH7ypdBGK72znELoEUSzo"/>
</p:tagLst>
</file>

<file path=ppt/tags/tag34.xml><?xml version="1.0" encoding="utf-8"?>
<p:tagLst xmlns:a="http://schemas.openxmlformats.org/drawingml/2006/main" xmlns:r="http://schemas.openxmlformats.org/officeDocument/2006/relationships" xmlns:p="http://schemas.openxmlformats.org/presentationml/2006/main">
  <p:tag name="DVSHAPEID" val="cEtBSUHXeocpnQYg54mCQC"/>
</p:tagLst>
</file>

<file path=ppt/tags/tag35.xml><?xml version="1.0" encoding="utf-8"?>
<p:tagLst xmlns:a="http://schemas.openxmlformats.org/drawingml/2006/main" xmlns:r="http://schemas.openxmlformats.org/officeDocument/2006/relationships" xmlns:p="http://schemas.openxmlformats.org/presentationml/2006/main">
  <p:tag name="DVSHAPEID" val="dfLPFQ6FA2dk62EWxiUIwI"/>
</p:tagLst>
</file>

<file path=ppt/tags/tag36.xml><?xml version="1.0" encoding="utf-8"?>
<p:tagLst xmlns:a="http://schemas.openxmlformats.org/drawingml/2006/main" xmlns:r="http://schemas.openxmlformats.org/officeDocument/2006/relationships" xmlns:p="http://schemas.openxmlformats.org/presentationml/2006/main">
  <p:tag name="DVSHAPEID" val="PaZNM8zPvXxzrdQ3fQQyOa"/>
</p:tagLst>
</file>

<file path=ppt/tags/tag37.xml><?xml version="1.0" encoding="utf-8"?>
<p:tagLst xmlns:a="http://schemas.openxmlformats.org/drawingml/2006/main" xmlns:r="http://schemas.openxmlformats.org/officeDocument/2006/relationships" xmlns:p="http://schemas.openxmlformats.org/presentationml/2006/main">
  <p:tag name="DVSHAPEID" val="c3JWC8x3H76uqBPR3X6Kwf"/>
</p:tagLst>
</file>

<file path=ppt/tags/tag38.xml><?xml version="1.0" encoding="utf-8"?>
<p:tagLst xmlns:a="http://schemas.openxmlformats.org/drawingml/2006/main" xmlns:r="http://schemas.openxmlformats.org/officeDocument/2006/relationships" xmlns:p="http://schemas.openxmlformats.org/presentationml/2006/main">
  <p:tag name="DVSHAPEID" val="MxBq6t33SXTFXW3Qwrhrfq"/>
</p:tagLst>
</file>

<file path=ppt/tags/tag39.xml><?xml version="1.0" encoding="utf-8"?>
<p:tagLst xmlns:a="http://schemas.openxmlformats.org/drawingml/2006/main" xmlns:r="http://schemas.openxmlformats.org/officeDocument/2006/relationships" xmlns:p="http://schemas.openxmlformats.org/presentationml/2006/main">
  <p:tag name="DVSHAPEID" val="tWNeenNTs3DWhckb140Ef8"/>
</p:tagLst>
</file>

<file path=ppt/tags/tag4.xml><?xml version="1.0" encoding="utf-8"?>
<p:tagLst xmlns:a="http://schemas.openxmlformats.org/drawingml/2006/main" xmlns:r="http://schemas.openxmlformats.org/officeDocument/2006/relationships" xmlns:p="http://schemas.openxmlformats.org/presentationml/2006/main">
  <p:tag name="DVSHAPEID" val="roX7oqbiPuTFAz5e8o9EYR"/>
</p:tagLst>
</file>

<file path=ppt/tags/tag40.xml><?xml version="1.0" encoding="utf-8"?>
<p:tagLst xmlns:a="http://schemas.openxmlformats.org/drawingml/2006/main" xmlns:r="http://schemas.openxmlformats.org/officeDocument/2006/relationships" xmlns:p="http://schemas.openxmlformats.org/presentationml/2006/main">
  <p:tag name="DVSHAPEID" val="ALDTOcrEs5Zm4FCSeFfYvQ"/>
</p:tagLst>
</file>

<file path=ppt/tags/tag41.xml><?xml version="1.0" encoding="utf-8"?>
<p:tagLst xmlns:a="http://schemas.openxmlformats.org/drawingml/2006/main" xmlns:r="http://schemas.openxmlformats.org/officeDocument/2006/relationships" xmlns:p="http://schemas.openxmlformats.org/presentationml/2006/main">
  <p:tag name="DVSHAPEID" val="11EQwkqdrBall2AlzAsNAy"/>
</p:tagLst>
</file>

<file path=ppt/tags/tag42.xml><?xml version="1.0" encoding="utf-8"?>
<p:tagLst xmlns:a="http://schemas.openxmlformats.org/drawingml/2006/main" xmlns:r="http://schemas.openxmlformats.org/officeDocument/2006/relationships" xmlns:p="http://schemas.openxmlformats.org/presentationml/2006/main">
  <p:tag name="DVSHAPEID" val="WV8Fy8PlpgCKJCeXG6efDo"/>
</p:tagLst>
</file>

<file path=ppt/tags/tag43.xml><?xml version="1.0" encoding="utf-8"?>
<p:tagLst xmlns:a="http://schemas.openxmlformats.org/drawingml/2006/main" xmlns:r="http://schemas.openxmlformats.org/officeDocument/2006/relationships" xmlns:p="http://schemas.openxmlformats.org/presentationml/2006/main">
  <p:tag name="DVSHAPEID" val="bJjAiT6EwHft4IIQMhn5cT"/>
</p:tagLst>
</file>

<file path=ppt/tags/tag44.xml><?xml version="1.0" encoding="utf-8"?>
<p:tagLst xmlns:a="http://schemas.openxmlformats.org/drawingml/2006/main" xmlns:r="http://schemas.openxmlformats.org/officeDocument/2006/relationships" xmlns:p="http://schemas.openxmlformats.org/presentationml/2006/main">
  <p:tag name="DVSHAPEID" val="IBjX6BUlzlUyKplYQWeKKU"/>
</p:tagLst>
</file>

<file path=ppt/tags/tag45.xml><?xml version="1.0" encoding="utf-8"?>
<p:tagLst xmlns:a="http://schemas.openxmlformats.org/drawingml/2006/main" xmlns:r="http://schemas.openxmlformats.org/officeDocument/2006/relationships" xmlns:p="http://schemas.openxmlformats.org/presentationml/2006/main">
  <p:tag name="DVSHAPEID" val="vfyvfPkWRyci0IhkMuKa7T"/>
</p:tagLst>
</file>

<file path=ppt/tags/tag46.xml><?xml version="1.0" encoding="utf-8"?>
<p:tagLst xmlns:a="http://schemas.openxmlformats.org/drawingml/2006/main" xmlns:r="http://schemas.openxmlformats.org/officeDocument/2006/relationships" xmlns:p="http://schemas.openxmlformats.org/presentationml/2006/main">
  <p:tag name="DVSHAPEID" val="zwYjvNqrQr9N53pBm41Ctm"/>
</p:tagLst>
</file>

<file path=ppt/tags/tag47.xml><?xml version="1.0" encoding="utf-8"?>
<p:tagLst xmlns:a="http://schemas.openxmlformats.org/drawingml/2006/main" xmlns:r="http://schemas.openxmlformats.org/officeDocument/2006/relationships" xmlns:p="http://schemas.openxmlformats.org/presentationml/2006/main">
  <p:tag name="DVSHAPEID" val="lroDGwaKZzNBG2xVkwwqHK"/>
</p:tagLst>
</file>

<file path=ppt/tags/tag48.xml><?xml version="1.0" encoding="utf-8"?>
<p:tagLst xmlns:a="http://schemas.openxmlformats.org/drawingml/2006/main" xmlns:r="http://schemas.openxmlformats.org/officeDocument/2006/relationships" xmlns:p="http://schemas.openxmlformats.org/presentationml/2006/main">
  <p:tag name="DVSHAPEID" val="8cCdUb8F8vpcawVR6Ug6rz"/>
</p:tagLst>
</file>

<file path=ppt/tags/tag49.xml><?xml version="1.0" encoding="utf-8"?>
<p:tagLst xmlns:a="http://schemas.openxmlformats.org/drawingml/2006/main" xmlns:r="http://schemas.openxmlformats.org/officeDocument/2006/relationships" xmlns:p="http://schemas.openxmlformats.org/presentationml/2006/main">
  <p:tag name="DVSHAPEID" val="0umn4qKv63FAjb0tBZBkqh"/>
</p:tagLst>
</file>

<file path=ppt/tags/tag5.xml><?xml version="1.0" encoding="utf-8"?>
<p:tagLst xmlns:a="http://schemas.openxmlformats.org/drawingml/2006/main" xmlns:r="http://schemas.openxmlformats.org/officeDocument/2006/relationships" xmlns:p="http://schemas.openxmlformats.org/presentationml/2006/main">
  <p:tag name="DVSHAPEID" val="4YWAgsWffFgW4huGtTT0cW"/>
</p:tagLst>
</file>

<file path=ppt/tags/tag50.xml><?xml version="1.0" encoding="utf-8"?>
<p:tagLst xmlns:a="http://schemas.openxmlformats.org/drawingml/2006/main" xmlns:r="http://schemas.openxmlformats.org/officeDocument/2006/relationships" xmlns:p="http://schemas.openxmlformats.org/presentationml/2006/main">
  <p:tag name="DVSHAPEID" val="btR00spB9Aizc8Qx7HVDom"/>
</p:tagLst>
</file>

<file path=ppt/tags/tag51.xml><?xml version="1.0" encoding="utf-8"?>
<p:tagLst xmlns:a="http://schemas.openxmlformats.org/drawingml/2006/main" xmlns:r="http://schemas.openxmlformats.org/officeDocument/2006/relationships" xmlns:p="http://schemas.openxmlformats.org/presentationml/2006/main">
  <p:tag name="DVSHAPEID" val="xzdJRDihv78IjTv3qh5uT4"/>
</p:tagLst>
</file>

<file path=ppt/tags/tag52.xml><?xml version="1.0" encoding="utf-8"?>
<p:tagLst xmlns:a="http://schemas.openxmlformats.org/drawingml/2006/main" xmlns:r="http://schemas.openxmlformats.org/officeDocument/2006/relationships" xmlns:p="http://schemas.openxmlformats.org/presentationml/2006/main">
  <p:tag name="DVSHAPEID" val="hJZSC4SToNTPWiMgBMiS5b"/>
</p:tagLst>
</file>

<file path=ppt/tags/tag53.xml><?xml version="1.0" encoding="utf-8"?>
<p:tagLst xmlns:a="http://schemas.openxmlformats.org/drawingml/2006/main" xmlns:r="http://schemas.openxmlformats.org/officeDocument/2006/relationships" xmlns:p="http://schemas.openxmlformats.org/presentationml/2006/main">
  <p:tag name="DVSHAPEID" val="qtOX13hDxTsshuKY1epBIl"/>
</p:tagLst>
</file>

<file path=ppt/tags/tag54.xml><?xml version="1.0" encoding="utf-8"?>
<p:tagLst xmlns:a="http://schemas.openxmlformats.org/drawingml/2006/main" xmlns:r="http://schemas.openxmlformats.org/officeDocument/2006/relationships" xmlns:p="http://schemas.openxmlformats.org/presentationml/2006/main">
  <p:tag name="DVSHAPEID" val="PuWdh9Gjc1Z6iv3E3PCLfZ"/>
</p:tagLst>
</file>

<file path=ppt/tags/tag55.xml><?xml version="1.0" encoding="utf-8"?>
<p:tagLst xmlns:a="http://schemas.openxmlformats.org/drawingml/2006/main" xmlns:r="http://schemas.openxmlformats.org/officeDocument/2006/relationships" xmlns:p="http://schemas.openxmlformats.org/presentationml/2006/main">
  <p:tag name="DVSHAPEID" val="mt0iwCK4tts5Ek1NL7XeHr"/>
</p:tagLst>
</file>

<file path=ppt/tags/tag56.xml><?xml version="1.0" encoding="utf-8"?>
<p:tagLst xmlns:a="http://schemas.openxmlformats.org/drawingml/2006/main" xmlns:r="http://schemas.openxmlformats.org/officeDocument/2006/relationships" xmlns:p="http://schemas.openxmlformats.org/presentationml/2006/main">
  <p:tag name="DVSHAPEID" val="tbbeVmbzYX5P7sdZD3y7xv"/>
</p:tagLst>
</file>

<file path=ppt/tags/tag57.xml><?xml version="1.0" encoding="utf-8"?>
<p:tagLst xmlns:a="http://schemas.openxmlformats.org/drawingml/2006/main" xmlns:r="http://schemas.openxmlformats.org/officeDocument/2006/relationships" xmlns:p="http://schemas.openxmlformats.org/presentationml/2006/main">
  <p:tag name="DVSHAPEID" val="EcRIDf3vN0iU0P6hHnTTvu"/>
</p:tagLst>
</file>

<file path=ppt/tags/tag58.xml><?xml version="1.0" encoding="utf-8"?>
<p:tagLst xmlns:a="http://schemas.openxmlformats.org/drawingml/2006/main" xmlns:r="http://schemas.openxmlformats.org/officeDocument/2006/relationships" xmlns:p="http://schemas.openxmlformats.org/presentationml/2006/main">
  <p:tag name="DVSHAPEID" val="0OdyALtTGzTXxYncJVws94"/>
</p:tagLst>
</file>

<file path=ppt/tags/tag59.xml><?xml version="1.0" encoding="utf-8"?>
<p:tagLst xmlns:a="http://schemas.openxmlformats.org/drawingml/2006/main" xmlns:r="http://schemas.openxmlformats.org/officeDocument/2006/relationships" xmlns:p="http://schemas.openxmlformats.org/presentationml/2006/main">
  <p:tag name="DVSHAPEID" val="xcrnTllaeE09c3v4Fh1TkI"/>
</p:tagLst>
</file>

<file path=ppt/tags/tag6.xml><?xml version="1.0" encoding="utf-8"?>
<p:tagLst xmlns:a="http://schemas.openxmlformats.org/drawingml/2006/main" xmlns:r="http://schemas.openxmlformats.org/officeDocument/2006/relationships" xmlns:p="http://schemas.openxmlformats.org/presentationml/2006/main">
  <p:tag name="DVSHAPEID" val="WZZfOWKms9TAjZbNaJlAee"/>
</p:tagLst>
</file>

<file path=ppt/tags/tag60.xml><?xml version="1.0" encoding="utf-8"?>
<p:tagLst xmlns:a="http://schemas.openxmlformats.org/drawingml/2006/main" xmlns:r="http://schemas.openxmlformats.org/officeDocument/2006/relationships" xmlns:p="http://schemas.openxmlformats.org/presentationml/2006/main">
  <p:tag name="DVSHAPEID" val="13i7UvEXn2lVg06cS8yvlf"/>
</p:tagLst>
</file>

<file path=ppt/tags/tag61.xml><?xml version="1.0" encoding="utf-8"?>
<p:tagLst xmlns:a="http://schemas.openxmlformats.org/drawingml/2006/main" xmlns:r="http://schemas.openxmlformats.org/officeDocument/2006/relationships" xmlns:p="http://schemas.openxmlformats.org/presentationml/2006/main">
  <p:tag name="DVSHAPEID" val="WoMjHFgeqfJPbo5LrQwggX"/>
</p:tagLst>
</file>

<file path=ppt/tags/tag62.xml><?xml version="1.0" encoding="utf-8"?>
<p:tagLst xmlns:a="http://schemas.openxmlformats.org/drawingml/2006/main" xmlns:r="http://schemas.openxmlformats.org/officeDocument/2006/relationships" xmlns:p="http://schemas.openxmlformats.org/presentationml/2006/main">
  <p:tag name="DVSHAPEID" val="NgMuXsoTlPmL6UlANYH9B5"/>
</p:tagLst>
</file>

<file path=ppt/tags/tag63.xml><?xml version="1.0" encoding="utf-8"?>
<p:tagLst xmlns:a="http://schemas.openxmlformats.org/drawingml/2006/main" xmlns:r="http://schemas.openxmlformats.org/officeDocument/2006/relationships" xmlns:p="http://schemas.openxmlformats.org/presentationml/2006/main">
  <p:tag name="DVSHAPEID" val="cqPI67GHZ5YYAvxcHNPxUU"/>
</p:tagLst>
</file>

<file path=ppt/tags/tag64.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65.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66.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67.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68.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69.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7.xml><?xml version="1.0" encoding="utf-8"?>
<p:tagLst xmlns:a="http://schemas.openxmlformats.org/drawingml/2006/main" xmlns:r="http://schemas.openxmlformats.org/officeDocument/2006/relationships" xmlns:p="http://schemas.openxmlformats.org/presentationml/2006/main">
  <p:tag name="DVSHAPEID" val="pEuOKsUgLXE82WA0D0uSc7"/>
</p:tagLst>
</file>

<file path=ppt/tags/tag70.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1.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72.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73.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74.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75.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76.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77.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78.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79.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8.xml><?xml version="1.0" encoding="utf-8"?>
<p:tagLst xmlns:a="http://schemas.openxmlformats.org/drawingml/2006/main" xmlns:r="http://schemas.openxmlformats.org/officeDocument/2006/relationships" xmlns:p="http://schemas.openxmlformats.org/presentationml/2006/main">
  <p:tag name="DVSHAPEID" val="2uXvuFI9ECHHAlK0cirboW"/>
</p:tagLst>
</file>

<file path=ppt/tags/tag80.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81.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82.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83.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84.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85.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86.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87.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88.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89.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9.xml><?xml version="1.0" encoding="utf-8"?>
<p:tagLst xmlns:a="http://schemas.openxmlformats.org/drawingml/2006/main" xmlns:r="http://schemas.openxmlformats.org/officeDocument/2006/relationships" xmlns:p="http://schemas.openxmlformats.org/presentationml/2006/main">
  <p:tag name="DVSHAPEID" val="VbWfd95l5l1iC0QeYexBj2"/>
</p:tagLst>
</file>

<file path=ppt/tags/tag90.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91.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92.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93.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94.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95.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96.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97.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98.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99.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1092</TotalTime>
  <Words>2401</Words>
  <Application>Microsoft Office PowerPoint</Application>
  <PresentationFormat>Presentazione su schermo (4:3)</PresentationFormat>
  <Paragraphs>325</Paragraphs>
  <Slides>147</Slides>
  <Notes>5</Notes>
  <HiddenSlides>0</HiddenSlides>
  <MMClips>0</MMClips>
  <ScaleCrop>false</ScaleCrop>
  <HeadingPairs>
    <vt:vector size="4" baseType="variant">
      <vt:variant>
        <vt:lpstr>Tema</vt:lpstr>
      </vt:variant>
      <vt:variant>
        <vt:i4>18</vt:i4>
      </vt:variant>
      <vt:variant>
        <vt:lpstr>Titoli diapositive</vt:lpstr>
      </vt:variant>
      <vt:variant>
        <vt:i4>147</vt:i4>
      </vt:variant>
    </vt:vector>
  </HeadingPairs>
  <TitlesOfParts>
    <vt:vector size="165" baseType="lpstr">
      <vt:lpstr>En blanco</vt:lpstr>
      <vt:lpstr>1_En blanco</vt:lpstr>
      <vt:lpstr>2_En blanco</vt:lpstr>
      <vt:lpstr>Tema di Office</vt:lpstr>
      <vt:lpstr>2_Struttura predefinita</vt:lpstr>
      <vt:lpstr>2_Tema di Office</vt:lpstr>
      <vt:lpstr>1_Tema di Office</vt:lpstr>
      <vt:lpstr>6_Tema di Office</vt:lpstr>
      <vt:lpstr>5_En blanco</vt:lpstr>
      <vt:lpstr>4_Tema di Office</vt:lpstr>
      <vt:lpstr>4_En blanco</vt:lpstr>
      <vt:lpstr>10_Tema di Office</vt:lpstr>
      <vt:lpstr>11_Tema di Office</vt:lpstr>
      <vt:lpstr>8_Tema di Office</vt:lpstr>
      <vt:lpstr>14_Tema di Office</vt:lpstr>
      <vt:lpstr>15_Tema di Office</vt:lpstr>
      <vt:lpstr>1_Struttura predefinita</vt:lpstr>
      <vt:lpstr>22_Tema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Catterdale Pescia</dc:creator>
  <cp:lastModifiedBy>Me</cp:lastModifiedBy>
  <cp:revision>110</cp:revision>
  <dcterms:created xsi:type="dcterms:W3CDTF">2004-02-08T06:47:58Z</dcterms:created>
  <dcterms:modified xsi:type="dcterms:W3CDTF">2015-03-06T09:35:48Z</dcterms:modified>
</cp:coreProperties>
</file>